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2264" y="-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9755DE-77D7-0E47-9C41-B5C450767010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065300-BB6E-7C46-8267-E49F7E84AE60}">
      <dgm:prSet phldrT="[Text]" custT="1"/>
      <dgm:spPr/>
      <dgm:t>
        <a:bodyPr/>
        <a:lstStyle/>
        <a:p>
          <a:r>
            <a:rPr lang="en-US" sz="1800" dirty="0" smtClean="0"/>
            <a:t>Back pain</a:t>
          </a:r>
          <a:endParaRPr lang="en-US" sz="1800" dirty="0"/>
        </a:p>
      </dgm:t>
    </dgm:pt>
    <dgm:pt modelId="{A3C38D08-03DB-9B46-97F3-17CC89D85E91}" type="parTrans" cxnId="{BE5A4A1B-0FDF-EE48-8024-700B332ED6BB}">
      <dgm:prSet/>
      <dgm:spPr/>
      <dgm:t>
        <a:bodyPr/>
        <a:lstStyle/>
        <a:p>
          <a:endParaRPr lang="en-US"/>
        </a:p>
      </dgm:t>
    </dgm:pt>
    <dgm:pt modelId="{EF18020B-E731-CC4D-B470-FCB9FBBBC42C}" type="sibTrans" cxnId="{BE5A4A1B-0FDF-EE48-8024-700B332ED6BB}">
      <dgm:prSet/>
      <dgm:spPr/>
      <dgm:t>
        <a:bodyPr/>
        <a:lstStyle/>
        <a:p>
          <a:endParaRPr lang="en-US"/>
        </a:p>
      </dgm:t>
    </dgm:pt>
    <dgm:pt modelId="{4986C84B-0EEC-1F43-A1F0-F376C5BF4B62}">
      <dgm:prSet phldrT="[Text]" custT="1"/>
      <dgm:spPr/>
      <dgm:t>
        <a:bodyPr/>
        <a:lstStyle/>
        <a:p>
          <a:r>
            <a:rPr lang="en-US" sz="1600" dirty="0" smtClean="0"/>
            <a:t>Referred pain</a:t>
          </a:r>
          <a:endParaRPr lang="en-US" sz="1600" dirty="0"/>
        </a:p>
      </dgm:t>
    </dgm:pt>
    <dgm:pt modelId="{911BF3AA-3D25-434B-8BA8-F015549B82E8}" type="parTrans" cxnId="{28AC5BB1-0FCD-A644-B922-3D2C30BC5523}">
      <dgm:prSet/>
      <dgm:spPr/>
      <dgm:t>
        <a:bodyPr/>
        <a:lstStyle/>
        <a:p>
          <a:endParaRPr lang="en-US"/>
        </a:p>
      </dgm:t>
    </dgm:pt>
    <dgm:pt modelId="{82E10467-2F96-CA4D-A1DE-7148DE3E00D9}" type="sibTrans" cxnId="{28AC5BB1-0FCD-A644-B922-3D2C30BC5523}">
      <dgm:prSet/>
      <dgm:spPr/>
      <dgm:t>
        <a:bodyPr/>
        <a:lstStyle/>
        <a:p>
          <a:endParaRPr lang="en-US"/>
        </a:p>
      </dgm:t>
    </dgm:pt>
    <dgm:pt modelId="{EDC02ACD-4249-6546-8E6E-F309246F22C8}">
      <dgm:prSet phldrT="[Text]" custT="1"/>
      <dgm:spPr/>
      <dgm:t>
        <a:bodyPr/>
        <a:lstStyle/>
        <a:p>
          <a:r>
            <a:rPr lang="en-US" sz="1400" dirty="0" smtClean="0"/>
            <a:t>Disc herniation, spondylosis, fracture</a:t>
          </a:r>
          <a:endParaRPr lang="en-US" sz="1400" dirty="0"/>
        </a:p>
      </dgm:t>
    </dgm:pt>
    <dgm:pt modelId="{E0BD65AA-1108-7A47-B17A-9E8FC64BBB06}" type="parTrans" cxnId="{D5CF24B1-5C0B-654F-8722-BC398CBEF4A2}">
      <dgm:prSet/>
      <dgm:spPr/>
      <dgm:t>
        <a:bodyPr/>
        <a:lstStyle/>
        <a:p>
          <a:endParaRPr lang="en-US"/>
        </a:p>
      </dgm:t>
    </dgm:pt>
    <dgm:pt modelId="{FCF3E26D-7564-E043-9058-50147DFCC6F1}" type="sibTrans" cxnId="{D5CF24B1-5C0B-654F-8722-BC398CBEF4A2}">
      <dgm:prSet/>
      <dgm:spPr/>
      <dgm:t>
        <a:bodyPr/>
        <a:lstStyle/>
        <a:p>
          <a:endParaRPr lang="en-US"/>
        </a:p>
      </dgm:t>
    </dgm:pt>
    <dgm:pt modelId="{0B05E3A4-CEBE-B24C-8114-AA84FF835CAF}">
      <dgm:prSet phldrT="[Text]" custT="1"/>
      <dgm:spPr/>
      <dgm:t>
        <a:bodyPr/>
        <a:lstStyle/>
        <a:p>
          <a:r>
            <a:rPr lang="en-US" sz="1600" dirty="0" smtClean="0"/>
            <a:t>Neoplastic</a:t>
          </a:r>
          <a:endParaRPr lang="en-US" sz="1600" dirty="0"/>
        </a:p>
      </dgm:t>
    </dgm:pt>
    <dgm:pt modelId="{E668C7CF-9584-794F-932F-20203C893123}" type="parTrans" cxnId="{88CA49F7-AAAF-3C46-AAD1-75BE249458B9}">
      <dgm:prSet/>
      <dgm:spPr/>
      <dgm:t>
        <a:bodyPr/>
        <a:lstStyle/>
        <a:p>
          <a:endParaRPr lang="en-US"/>
        </a:p>
      </dgm:t>
    </dgm:pt>
    <dgm:pt modelId="{C62F6FDB-598C-CB4E-AD68-5511A92A27C2}" type="sibTrans" cxnId="{88CA49F7-AAAF-3C46-AAD1-75BE249458B9}">
      <dgm:prSet/>
      <dgm:spPr/>
      <dgm:t>
        <a:bodyPr/>
        <a:lstStyle/>
        <a:p>
          <a:endParaRPr lang="en-US"/>
        </a:p>
      </dgm:t>
    </dgm:pt>
    <dgm:pt modelId="{B994D1B9-593F-D74E-AE37-A4CEC4E5991D}">
      <dgm:prSet phldrT="[Text]" custT="1"/>
      <dgm:spPr/>
      <dgm:t>
        <a:bodyPr/>
        <a:lstStyle/>
        <a:p>
          <a:r>
            <a:rPr lang="en-US" sz="1400" dirty="0" smtClean="0"/>
            <a:t>Lung, breast, prostate, multiple myeloma, lymphoma</a:t>
          </a:r>
          <a:endParaRPr lang="en-US" sz="1400" dirty="0"/>
        </a:p>
      </dgm:t>
    </dgm:pt>
    <dgm:pt modelId="{26E3E36E-BD97-2446-B2FF-B964D3BB6B58}" type="parTrans" cxnId="{07BD9212-9F5A-3347-819A-484D600EA958}">
      <dgm:prSet/>
      <dgm:spPr/>
      <dgm:t>
        <a:bodyPr/>
        <a:lstStyle/>
        <a:p>
          <a:endParaRPr lang="en-US"/>
        </a:p>
      </dgm:t>
    </dgm:pt>
    <dgm:pt modelId="{D6858401-DBD1-5640-BE15-B9CD4FEED1AF}" type="sibTrans" cxnId="{07BD9212-9F5A-3347-819A-484D600EA958}">
      <dgm:prSet/>
      <dgm:spPr/>
      <dgm:t>
        <a:bodyPr/>
        <a:lstStyle/>
        <a:p>
          <a:endParaRPr lang="en-US"/>
        </a:p>
      </dgm:t>
    </dgm:pt>
    <dgm:pt modelId="{2602A757-6827-1F44-9D13-DB6703B6E3D9}">
      <dgm:prSet phldrT="[Text]" custT="1"/>
      <dgm:spPr/>
      <dgm:t>
        <a:bodyPr/>
        <a:lstStyle/>
        <a:p>
          <a:r>
            <a:rPr lang="en-US" sz="1600" dirty="0" smtClean="0"/>
            <a:t>Infectious</a:t>
          </a:r>
          <a:endParaRPr lang="en-US" sz="1600" dirty="0"/>
        </a:p>
      </dgm:t>
    </dgm:pt>
    <dgm:pt modelId="{6E437ED5-8A9E-554F-B216-AF4FD325D5E6}" type="parTrans" cxnId="{D4057AB3-F005-6B4D-9E0E-3517B6EA5B8C}">
      <dgm:prSet/>
      <dgm:spPr/>
      <dgm:t>
        <a:bodyPr/>
        <a:lstStyle/>
        <a:p>
          <a:endParaRPr lang="en-US"/>
        </a:p>
      </dgm:t>
    </dgm:pt>
    <dgm:pt modelId="{DF7BBBCC-BF4D-1941-B7BC-06797E5BC8BA}" type="sibTrans" cxnId="{D4057AB3-F005-6B4D-9E0E-3517B6EA5B8C}">
      <dgm:prSet/>
      <dgm:spPr/>
      <dgm:t>
        <a:bodyPr/>
        <a:lstStyle/>
        <a:p>
          <a:endParaRPr lang="en-US"/>
        </a:p>
      </dgm:t>
    </dgm:pt>
    <dgm:pt modelId="{98DB9FC4-3487-FB49-A1D7-9A20277BACE5}">
      <dgm:prSet phldrT="[Text]" custT="1"/>
      <dgm:spPr/>
      <dgm:t>
        <a:bodyPr/>
        <a:lstStyle/>
        <a:p>
          <a:r>
            <a:rPr lang="en-US" sz="1400" dirty="0" smtClean="0"/>
            <a:t>Osteomyelitis, epidural abscess, zoster, Lyme, CMV, HIV</a:t>
          </a:r>
          <a:endParaRPr lang="en-US" sz="1400" dirty="0"/>
        </a:p>
      </dgm:t>
    </dgm:pt>
    <dgm:pt modelId="{707A1E4E-BBB0-EF49-A1E8-511A93E4831B}" type="parTrans" cxnId="{20EEAFE9-5689-774B-BB5A-67D89F5491DD}">
      <dgm:prSet/>
      <dgm:spPr/>
      <dgm:t>
        <a:bodyPr/>
        <a:lstStyle/>
        <a:p>
          <a:endParaRPr lang="en-US"/>
        </a:p>
      </dgm:t>
    </dgm:pt>
    <dgm:pt modelId="{373F923B-7338-8A4A-9C83-50DF20AD9CAD}" type="sibTrans" cxnId="{20EEAFE9-5689-774B-BB5A-67D89F5491DD}">
      <dgm:prSet/>
      <dgm:spPr/>
      <dgm:t>
        <a:bodyPr/>
        <a:lstStyle/>
        <a:p>
          <a:endParaRPr lang="en-US"/>
        </a:p>
      </dgm:t>
    </dgm:pt>
    <dgm:pt modelId="{357F15DE-44AB-B74E-A5FB-0D569724F734}">
      <dgm:prSet phldrT="[Text]" custT="1"/>
      <dgm:spPr/>
      <dgm:t>
        <a:bodyPr/>
        <a:lstStyle/>
        <a:p>
          <a:r>
            <a:rPr lang="en-US" sz="1400" dirty="0" smtClean="0"/>
            <a:t> Strain ,OA, RA, spondylolisthesis, vertebral compression fx, inflammatory spondyloarthritis</a:t>
          </a:r>
          <a:endParaRPr lang="en-US" sz="1400" dirty="0"/>
        </a:p>
      </dgm:t>
    </dgm:pt>
    <dgm:pt modelId="{83AF0F5F-45FF-E64B-A4CF-2CD22945FECC}" type="parTrans" cxnId="{E1ABA8B8-FEE2-A541-B794-3F98168D9868}">
      <dgm:prSet/>
      <dgm:spPr/>
      <dgm:t>
        <a:bodyPr/>
        <a:lstStyle/>
        <a:p>
          <a:endParaRPr lang="en-US"/>
        </a:p>
      </dgm:t>
    </dgm:pt>
    <dgm:pt modelId="{C1D9452B-C05A-3549-A05E-D7691F2708BB}" type="sibTrans" cxnId="{E1ABA8B8-FEE2-A541-B794-3F98168D9868}">
      <dgm:prSet/>
      <dgm:spPr/>
      <dgm:t>
        <a:bodyPr/>
        <a:lstStyle/>
        <a:p>
          <a:endParaRPr lang="en-US"/>
        </a:p>
      </dgm:t>
    </dgm:pt>
    <dgm:pt modelId="{50DE9E43-ADA5-924E-B9A4-0747CE41E508}">
      <dgm:prSet phldrT="[Text]" custT="1"/>
      <dgm:spPr/>
      <dgm:t>
        <a:bodyPr/>
        <a:lstStyle/>
        <a:p>
          <a:r>
            <a:rPr lang="en-US" sz="1600" b="0" dirty="0" smtClean="0"/>
            <a:t>Musculoskeletal</a:t>
          </a:r>
          <a:endParaRPr lang="en-US" sz="1600" b="0" dirty="0"/>
        </a:p>
      </dgm:t>
    </dgm:pt>
    <dgm:pt modelId="{FF2858F0-53B3-A647-83C4-3CB9DB02D868}" type="sibTrans" cxnId="{F150BB31-D87C-414D-BB68-BFA0C244746D}">
      <dgm:prSet/>
      <dgm:spPr/>
      <dgm:t>
        <a:bodyPr/>
        <a:lstStyle/>
        <a:p>
          <a:endParaRPr lang="en-US"/>
        </a:p>
      </dgm:t>
    </dgm:pt>
    <dgm:pt modelId="{7C1F971A-0998-0948-BB24-1F77E5C43B9B}" type="parTrans" cxnId="{F150BB31-D87C-414D-BB68-BFA0C244746D}">
      <dgm:prSet/>
      <dgm:spPr/>
      <dgm:t>
        <a:bodyPr/>
        <a:lstStyle/>
        <a:p>
          <a:endParaRPr lang="en-US"/>
        </a:p>
      </dgm:t>
    </dgm:pt>
    <dgm:pt modelId="{4ECE4698-59EE-8F45-B9B4-B75AA1975F90}">
      <dgm:prSet phldrT="[Text]" custT="1"/>
      <dgm:spPr/>
      <dgm:t>
        <a:bodyPr/>
        <a:lstStyle/>
        <a:p>
          <a:r>
            <a:rPr lang="en-US" sz="1800" dirty="0" smtClean="0"/>
            <a:t>History &amp; P/E </a:t>
          </a:r>
          <a:endParaRPr lang="en-US" sz="1800" dirty="0"/>
        </a:p>
      </dgm:t>
    </dgm:pt>
    <dgm:pt modelId="{3179F7A1-1190-114C-879F-DBAE24AE518A}" type="parTrans" cxnId="{8BDE7A7A-580E-5D4E-9635-40B22E65543D}">
      <dgm:prSet/>
      <dgm:spPr/>
      <dgm:t>
        <a:bodyPr/>
        <a:lstStyle/>
        <a:p>
          <a:endParaRPr lang="en-US"/>
        </a:p>
      </dgm:t>
    </dgm:pt>
    <dgm:pt modelId="{6A89656B-E7C5-8D41-91C8-0989593F01A2}" type="sibTrans" cxnId="{8BDE7A7A-580E-5D4E-9635-40B22E65543D}">
      <dgm:prSet/>
      <dgm:spPr/>
      <dgm:t>
        <a:bodyPr/>
        <a:lstStyle/>
        <a:p>
          <a:endParaRPr lang="en-US"/>
        </a:p>
      </dgm:t>
    </dgm:pt>
    <dgm:pt modelId="{255D4D30-B0BD-5A44-BE1F-2C2C10311B37}">
      <dgm:prSet phldrT="[Text]" custT="1"/>
      <dgm:spPr/>
      <dgm:t>
        <a:bodyPr/>
        <a:lstStyle/>
        <a:p>
          <a:r>
            <a:rPr lang="en-US" sz="1800" dirty="0" smtClean="0"/>
            <a:t>Spinal cord / nerve root</a:t>
          </a:r>
          <a:endParaRPr lang="en-US" sz="1800" dirty="0"/>
        </a:p>
      </dgm:t>
    </dgm:pt>
    <dgm:pt modelId="{A4D18DF1-8818-EB4E-B30B-0CC5F6B8485B}" type="sibTrans" cxnId="{B8225C8E-79BB-0949-B9A9-7B8D057EC0AC}">
      <dgm:prSet/>
      <dgm:spPr/>
      <dgm:t>
        <a:bodyPr/>
        <a:lstStyle/>
        <a:p>
          <a:endParaRPr lang="en-US"/>
        </a:p>
      </dgm:t>
    </dgm:pt>
    <dgm:pt modelId="{EAA6F9F0-E911-9B4D-A892-077BDE6A4130}" type="parTrans" cxnId="{B8225C8E-79BB-0949-B9A9-7B8D057EC0AC}">
      <dgm:prSet/>
      <dgm:spPr/>
      <dgm:t>
        <a:bodyPr/>
        <a:lstStyle/>
        <a:p>
          <a:endParaRPr lang="en-US"/>
        </a:p>
      </dgm:t>
    </dgm:pt>
    <dgm:pt modelId="{9F2B6402-9C67-424D-ACDF-C323AC0BBB5C}">
      <dgm:prSet phldrT="[Text]" custT="1"/>
      <dgm:spPr/>
      <dgm:t>
        <a:bodyPr/>
        <a:lstStyle/>
        <a:p>
          <a:r>
            <a:rPr lang="en-US" sz="1400" dirty="0" smtClean="0"/>
            <a:t>PUD, cholelithiasis, pancreatitis, pancreatic cancer</a:t>
          </a:r>
          <a:endParaRPr lang="en-US" sz="1400" dirty="0"/>
        </a:p>
      </dgm:t>
    </dgm:pt>
    <dgm:pt modelId="{E7785EA7-C1DE-DF4C-9944-7F9B23CC5453}" type="parTrans" cxnId="{DB90A6F4-AA58-D14D-A0C8-BD748EC7E5A4}">
      <dgm:prSet/>
      <dgm:spPr/>
      <dgm:t>
        <a:bodyPr/>
        <a:lstStyle/>
        <a:p>
          <a:endParaRPr lang="en-US"/>
        </a:p>
      </dgm:t>
    </dgm:pt>
    <dgm:pt modelId="{D21A3727-1528-8C40-8454-5C51F1A731F1}" type="sibTrans" cxnId="{DB90A6F4-AA58-D14D-A0C8-BD748EC7E5A4}">
      <dgm:prSet/>
      <dgm:spPr/>
      <dgm:t>
        <a:bodyPr/>
        <a:lstStyle/>
        <a:p>
          <a:endParaRPr lang="en-US"/>
        </a:p>
      </dgm:t>
    </dgm:pt>
    <dgm:pt modelId="{CF30059F-9F38-E74B-8073-A90C1D47622A}">
      <dgm:prSet phldrT="[Text]" custT="1"/>
      <dgm:spPr/>
      <dgm:t>
        <a:bodyPr/>
        <a:lstStyle/>
        <a:p>
          <a:r>
            <a:rPr lang="en-US" sz="1600" dirty="0" smtClean="0"/>
            <a:t>GU</a:t>
          </a:r>
          <a:endParaRPr lang="en-US" sz="1600" dirty="0"/>
        </a:p>
      </dgm:t>
    </dgm:pt>
    <dgm:pt modelId="{3B6FC679-81F7-F144-9178-B5790E39D000}" type="parTrans" cxnId="{B80548A9-C54F-9945-97BA-6962E4CA40ED}">
      <dgm:prSet/>
      <dgm:spPr/>
      <dgm:t>
        <a:bodyPr/>
        <a:lstStyle/>
        <a:p>
          <a:endParaRPr lang="en-US"/>
        </a:p>
      </dgm:t>
    </dgm:pt>
    <dgm:pt modelId="{239D236C-8A69-0E45-B1E7-B9FBD574DD4D}" type="sibTrans" cxnId="{B80548A9-C54F-9945-97BA-6962E4CA40ED}">
      <dgm:prSet/>
      <dgm:spPr/>
      <dgm:t>
        <a:bodyPr/>
        <a:lstStyle/>
        <a:p>
          <a:endParaRPr lang="en-US"/>
        </a:p>
      </dgm:t>
    </dgm:pt>
    <dgm:pt modelId="{391CE1FF-D97B-924B-BBF0-C00954E71066}">
      <dgm:prSet phldrT="[Text]" custT="1"/>
      <dgm:spPr/>
      <dgm:t>
        <a:bodyPr/>
        <a:lstStyle/>
        <a:p>
          <a:r>
            <a:rPr lang="en-US" sz="1400" dirty="0" smtClean="0"/>
            <a:t>Pyelonephritis, nephrolithiasis, uterine or ovarian cancer, </a:t>
          </a:r>
          <a:r>
            <a:rPr lang="en-US" sz="1400" smtClean="0"/>
            <a:t>salpingitis</a:t>
          </a:r>
          <a:endParaRPr lang="en-US" sz="1400" dirty="0" smtClean="0"/>
        </a:p>
      </dgm:t>
    </dgm:pt>
    <dgm:pt modelId="{C5D08599-B504-4D40-BDE5-DA83623F9CBF}" type="parTrans" cxnId="{36DD0428-53E5-4940-9479-14D4DFBB53EA}">
      <dgm:prSet/>
      <dgm:spPr/>
      <dgm:t>
        <a:bodyPr/>
        <a:lstStyle/>
        <a:p>
          <a:endParaRPr lang="en-US"/>
        </a:p>
      </dgm:t>
    </dgm:pt>
    <dgm:pt modelId="{6700AF78-B426-5147-AC62-02AB2F2DD7C3}" type="sibTrans" cxnId="{36DD0428-53E5-4940-9479-14D4DFBB53EA}">
      <dgm:prSet/>
      <dgm:spPr/>
      <dgm:t>
        <a:bodyPr/>
        <a:lstStyle/>
        <a:p>
          <a:endParaRPr lang="en-US"/>
        </a:p>
      </dgm:t>
    </dgm:pt>
    <dgm:pt modelId="{C7CA8D99-0288-D24C-98B4-160CAFBA642F}">
      <dgm:prSet phldrT="[Text]" custT="1"/>
      <dgm:spPr/>
      <dgm:t>
        <a:bodyPr/>
        <a:lstStyle/>
        <a:p>
          <a:r>
            <a:rPr lang="en-US" sz="1400" dirty="0" smtClean="0"/>
            <a:t>Vascular</a:t>
          </a:r>
        </a:p>
      </dgm:t>
    </dgm:pt>
    <dgm:pt modelId="{70B6E501-F94C-B043-8C06-7BA13532D987}" type="parTrans" cxnId="{B6F3E856-DDAA-BB42-9C7C-11C93A38CBD1}">
      <dgm:prSet/>
      <dgm:spPr/>
      <dgm:t>
        <a:bodyPr/>
        <a:lstStyle/>
        <a:p>
          <a:endParaRPr lang="en-US"/>
        </a:p>
      </dgm:t>
    </dgm:pt>
    <dgm:pt modelId="{6035FB6C-A3FC-6B4E-9BD6-AF75737755F6}" type="sibTrans" cxnId="{B6F3E856-DDAA-BB42-9C7C-11C93A38CBD1}">
      <dgm:prSet/>
      <dgm:spPr/>
      <dgm:t>
        <a:bodyPr/>
        <a:lstStyle/>
        <a:p>
          <a:endParaRPr lang="en-US"/>
        </a:p>
      </dgm:t>
    </dgm:pt>
    <dgm:pt modelId="{D06C69BC-7360-2D4A-925C-EFD309CBC0FC}">
      <dgm:prSet phldrT="[Text]" custT="1"/>
      <dgm:spPr/>
      <dgm:t>
        <a:bodyPr/>
        <a:lstStyle/>
        <a:p>
          <a:r>
            <a:rPr lang="en-US" sz="1400" dirty="0" smtClean="0"/>
            <a:t>Aortic dissection, leaking aortic aneurysm</a:t>
          </a:r>
        </a:p>
      </dgm:t>
    </dgm:pt>
    <dgm:pt modelId="{F3330403-4272-5143-83F6-FCD8EF0FE7B4}" type="parTrans" cxnId="{668683F7-D8E9-234E-963E-19937AE14311}">
      <dgm:prSet/>
      <dgm:spPr/>
      <dgm:t>
        <a:bodyPr/>
        <a:lstStyle/>
        <a:p>
          <a:endParaRPr lang="en-US"/>
        </a:p>
      </dgm:t>
    </dgm:pt>
    <dgm:pt modelId="{353253DF-73F8-FB48-BFFD-52923CD39DFF}" type="sibTrans" cxnId="{668683F7-D8E9-234E-963E-19937AE14311}">
      <dgm:prSet/>
      <dgm:spPr/>
      <dgm:t>
        <a:bodyPr/>
        <a:lstStyle/>
        <a:p>
          <a:endParaRPr lang="en-US"/>
        </a:p>
      </dgm:t>
    </dgm:pt>
    <dgm:pt modelId="{B3D1C573-D138-2848-9598-5DC3EC38DFF5}">
      <dgm:prSet phldrT="[Text]" custT="1"/>
      <dgm:spPr/>
      <dgm:t>
        <a:bodyPr/>
        <a:lstStyle/>
        <a:p>
          <a:r>
            <a:rPr lang="en-US" sz="1600" dirty="0" smtClean="0"/>
            <a:t>GI</a:t>
          </a:r>
          <a:endParaRPr lang="en-US" sz="1600" dirty="0"/>
        </a:p>
      </dgm:t>
    </dgm:pt>
    <dgm:pt modelId="{12973FA8-AE6F-4D4F-A64F-3880DA3C12D6}" type="sibTrans" cxnId="{3DB0009B-A58E-5C4F-9B84-79E49A6E69BD}">
      <dgm:prSet/>
      <dgm:spPr/>
      <dgm:t>
        <a:bodyPr/>
        <a:lstStyle/>
        <a:p>
          <a:endParaRPr lang="en-US"/>
        </a:p>
      </dgm:t>
    </dgm:pt>
    <dgm:pt modelId="{987E3BA2-3F7E-0040-B9F1-53E2C032493B}" type="parTrans" cxnId="{3DB0009B-A58E-5C4F-9B84-79E49A6E69BD}">
      <dgm:prSet/>
      <dgm:spPr/>
      <dgm:t>
        <a:bodyPr/>
        <a:lstStyle/>
        <a:p>
          <a:endParaRPr lang="en-US"/>
        </a:p>
      </dgm:t>
    </dgm:pt>
    <dgm:pt modelId="{B0B184FC-451C-6348-B237-314F99181FDE}">
      <dgm:prSet phldrT="[Text]" custT="1"/>
      <dgm:spPr/>
      <dgm:t>
        <a:bodyPr/>
        <a:lstStyle/>
        <a:p>
          <a:r>
            <a:rPr lang="en-US" sz="1400" dirty="0" smtClean="0"/>
            <a:t>Degenerative/traumatic</a:t>
          </a:r>
          <a:endParaRPr lang="en-US" sz="1400" dirty="0"/>
        </a:p>
      </dgm:t>
    </dgm:pt>
    <dgm:pt modelId="{1228A5D9-1047-A142-A462-EE2A19A004C4}" type="sibTrans" cxnId="{5EF862DD-07CE-0E44-BE9B-D6988491025D}">
      <dgm:prSet/>
      <dgm:spPr/>
      <dgm:t>
        <a:bodyPr/>
        <a:lstStyle/>
        <a:p>
          <a:endParaRPr lang="en-US"/>
        </a:p>
      </dgm:t>
    </dgm:pt>
    <dgm:pt modelId="{E2BFB8FB-3EA2-9340-9550-511500D32B24}" type="parTrans" cxnId="{5EF862DD-07CE-0E44-BE9B-D6988491025D}">
      <dgm:prSet/>
      <dgm:spPr/>
      <dgm:t>
        <a:bodyPr/>
        <a:lstStyle/>
        <a:p>
          <a:endParaRPr lang="en-US"/>
        </a:p>
      </dgm:t>
    </dgm:pt>
    <dgm:pt modelId="{5C42B1FC-398F-4742-887A-C4F418041C1C}" type="pres">
      <dgm:prSet presAssocID="{919755DE-77D7-0E47-9C41-B5C45076701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FD1F777-B20E-754F-AC63-BC1340DE8346}" type="pres">
      <dgm:prSet presAssocID="{40065300-BB6E-7C46-8267-E49F7E84AE60}" presName="hierRoot1" presStyleCnt="0">
        <dgm:presLayoutVars>
          <dgm:hierBranch val="init"/>
        </dgm:presLayoutVars>
      </dgm:prSet>
      <dgm:spPr/>
    </dgm:pt>
    <dgm:pt modelId="{0E4FB649-CC59-7249-A4CF-E6B12E2DF325}" type="pres">
      <dgm:prSet presAssocID="{40065300-BB6E-7C46-8267-E49F7E84AE60}" presName="rootComposite1" presStyleCnt="0"/>
      <dgm:spPr/>
    </dgm:pt>
    <dgm:pt modelId="{A9034378-7470-0049-86A8-F4356CCD2EE3}" type="pres">
      <dgm:prSet presAssocID="{40065300-BB6E-7C46-8267-E49F7E84AE60}" presName="rootText1" presStyleLbl="node0" presStyleIdx="0" presStyleCnt="2" custScaleX="181527" custLinFactX="100000" custLinFactY="-100000" custLinFactNeighborX="139257" custLinFactNeighborY="-1123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20FE28-816B-0A47-98C2-E44A2CE28993}" type="pres">
      <dgm:prSet presAssocID="{40065300-BB6E-7C46-8267-E49F7E84AE6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9CB0DD0-5DB1-304A-967B-F2E3F7CABE2D}" type="pres">
      <dgm:prSet presAssocID="{40065300-BB6E-7C46-8267-E49F7E84AE60}" presName="hierChild2" presStyleCnt="0"/>
      <dgm:spPr/>
    </dgm:pt>
    <dgm:pt modelId="{B7986255-3562-A841-BC43-FF4DBB4A8074}" type="pres">
      <dgm:prSet presAssocID="{40065300-BB6E-7C46-8267-E49F7E84AE60}" presName="hierChild3" presStyleCnt="0"/>
      <dgm:spPr/>
    </dgm:pt>
    <dgm:pt modelId="{ADAD3207-22DE-6440-AB73-CAE6642C106B}" type="pres">
      <dgm:prSet presAssocID="{4ECE4698-59EE-8F45-B9B4-B75AA1975F90}" presName="hierRoot1" presStyleCnt="0">
        <dgm:presLayoutVars>
          <dgm:hierBranch val="init"/>
        </dgm:presLayoutVars>
      </dgm:prSet>
      <dgm:spPr/>
    </dgm:pt>
    <dgm:pt modelId="{38D4ED80-2F8E-194D-A915-50A94EFAC5DD}" type="pres">
      <dgm:prSet presAssocID="{4ECE4698-59EE-8F45-B9B4-B75AA1975F90}" presName="rootComposite1" presStyleCnt="0"/>
      <dgm:spPr/>
    </dgm:pt>
    <dgm:pt modelId="{3086ED91-6260-384F-8183-D50687387F69}" type="pres">
      <dgm:prSet presAssocID="{4ECE4698-59EE-8F45-B9B4-B75AA1975F90}" presName="rootText1" presStyleLbl="node0" presStyleIdx="1" presStyleCnt="2" custScaleX="247326" custLinFactNeighborX="3830" custLinFactNeighborY="-855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974173-D49B-9D47-8AC3-1BE040DB982C}" type="pres">
      <dgm:prSet presAssocID="{4ECE4698-59EE-8F45-B9B4-B75AA1975F9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72F808C-03C6-E345-9701-BD56B9D95F65}" type="pres">
      <dgm:prSet presAssocID="{4ECE4698-59EE-8F45-B9B4-B75AA1975F90}" presName="hierChild2" presStyleCnt="0"/>
      <dgm:spPr/>
    </dgm:pt>
    <dgm:pt modelId="{D24A84C5-FF7A-B546-8927-D847EA0D5FD6}" type="pres">
      <dgm:prSet presAssocID="{7C1F971A-0998-0948-BB24-1F77E5C43B9B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7533BA8-6250-9542-B2C2-8A8BE422465C}" type="pres">
      <dgm:prSet presAssocID="{50DE9E43-ADA5-924E-B9A4-0747CE41E508}" presName="hierRoot2" presStyleCnt="0">
        <dgm:presLayoutVars>
          <dgm:hierBranch val="init"/>
        </dgm:presLayoutVars>
      </dgm:prSet>
      <dgm:spPr/>
    </dgm:pt>
    <dgm:pt modelId="{292B37CE-3AD9-724B-A5A8-AEBB2AF5BBD3}" type="pres">
      <dgm:prSet presAssocID="{50DE9E43-ADA5-924E-B9A4-0747CE41E508}" presName="rootComposite" presStyleCnt="0"/>
      <dgm:spPr/>
    </dgm:pt>
    <dgm:pt modelId="{19787A3E-F0DB-8B42-A478-541DCAC1B3E2}" type="pres">
      <dgm:prSet presAssocID="{50DE9E43-ADA5-924E-B9A4-0747CE41E508}" presName="rootText" presStyleLbl="node2" presStyleIdx="0" presStyleCnt="3" custScaleX="211161" custScaleY="1877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DAD8A7-60E9-094A-AC22-8FF690A7AE5D}" type="pres">
      <dgm:prSet presAssocID="{50DE9E43-ADA5-924E-B9A4-0747CE41E508}" presName="rootConnector" presStyleLbl="node2" presStyleIdx="0" presStyleCnt="3"/>
      <dgm:spPr/>
      <dgm:t>
        <a:bodyPr/>
        <a:lstStyle/>
        <a:p>
          <a:endParaRPr lang="en-US"/>
        </a:p>
      </dgm:t>
    </dgm:pt>
    <dgm:pt modelId="{0791EAF4-F3C8-B347-AFD5-2A4C0E44391A}" type="pres">
      <dgm:prSet presAssocID="{50DE9E43-ADA5-924E-B9A4-0747CE41E508}" presName="hierChild4" presStyleCnt="0"/>
      <dgm:spPr/>
    </dgm:pt>
    <dgm:pt modelId="{DEBDF837-83CE-A148-9CDE-E9C5FF94227B}" type="pres">
      <dgm:prSet presAssocID="{83AF0F5F-45FF-E64B-A4CF-2CD22945FECC}" presName="Name37" presStyleLbl="parChTrans1D3" presStyleIdx="0" presStyleCnt="7"/>
      <dgm:spPr/>
      <dgm:t>
        <a:bodyPr/>
        <a:lstStyle/>
        <a:p>
          <a:endParaRPr lang="en-US"/>
        </a:p>
      </dgm:t>
    </dgm:pt>
    <dgm:pt modelId="{38890EC1-177E-2B48-A23D-4B6FA01D8D08}" type="pres">
      <dgm:prSet presAssocID="{357F15DE-44AB-B74E-A5FB-0D569724F734}" presName="hierRoot2" presStyleCnt="0">
        <dgm:presLayoutVars>
          <dgm:hierBranch val="init"/>
        </dgm:presLayoutVars>
      </dgm:prSet>
      <dgm:spPr/>
    </dgm:pt>
    <dgm:pt modelId="{0263E63D-46C6-CA4C-8031-59C0380B1A2D}" type="pres">
      <dgm:prSet presAssocID="{357F15DE-44AB-B74E-A5FB-0D569724F734}" presName="rootComposite" presStyleCnt="0"/>
      <dgm:spPr/>
    </dgm:pt>
    <dgm:pt modelId="{83D981DC-EFFE-E749-9800-FD6D6687C2BB}" type="pres">
      <dgm:prSet presAssocID="{357F15DE-44AB-B74E-A5FB-0D569724F734}" presName="rootText" presStyleLbl="node3" presStyleIdx="0" presStyleCnt="7" custScaleX="158837" custScaleY="510938" custLinFactY="42898" custLinFactNeighborX="-265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6717D2-E64E-0944-AF90-FE4DD4551B2B}" type="pres">
      <dgm:prSet presAssocID="{357F15DE-44AB-B74E-A5FB-0D569724F734}" presName="rootConnector" presStyleLbl="node3" presStyleIdx="0" presStyleCnt="7"/>
      <dgm:spPr/>
      <dgm:t>
        <a:bodyPr/>
        <a:lstStyle/>
        <a:p>
          <a:endParaRPr lang="en-US"/>
        </a:p>
      </dgm:t>
    </dgm:pt>
    <dgm:pt modelId="{76F4CA1C-1E78-3F40-B159-E92642BA3914}" type="pres">
      <dgm:prSet presAssocID="{357F15DE-44AB-B74E-A5FB-0D569724F734}" presName="hierChild4" presStyleCnt="0"/>
      <dgm:spPr/>
    </dgm:pt>
    <dgm:pt modelId="{41921A7C-C838-B34A-8D55-2DAC60E9A906}" type="pres">
      <dgm:prSet presAssocID="{357F15DE-44AB-B74E-A5FB-0D569724F734}" presName="hierChild5" presStyleCnt="0"/>
      <dgm:spPr/>
    </dgm:pt>
    <dgm:pt modelId="{E14C28A5-B909-3441-9F99-C87EC5F877EC}" type="pres">
      <dgm:prSet presAssocID="{50DE9E43-ADA5-924E-B9A4-0747CE41E508}" presName="hierChild5" presStyleCnt="0"/>
      <dgm:spPr/>
    </dgm:pt>
    <dgm:pt modelId="{6BBA5938-671A-3349-9CE4-79F751C87407}" type="pres">
      <dgm:prSet presAssocID="{EAA6F9F0-E911-9B4D-A892-077BDE6A413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2D1F1504-0101-1141-9A81-92117AD2C827}" type="pres">
      <dgm:prSet presAssocID="{255D4D30-B0BD-5A44-BE1F-2C2C10311B37}" presName="hierRoot2" presStyleCnt="0">
        <dgm:presLayoutVars>
          <dgm:hierBranch val="init"/>
        </dgm:presLayoutVars>
      </dgm:prSet>
      <dgm:spPr/>
    </dgm:pt>
    <dgm:pt modelId="{7EAF88FE-9A4A-B246-B3B2-73B8EBDC7858}" type="pres">
      <dgm:prSet presAssocID="{255D4D30-B0BD-5A44-BE1F-2C2C10311B37}" presName="rootComposite" presStyleCnt="0"/>
      <dgm:spPr/>
    </dgm:pt>
    <dgm:pt modelId="{66FB099D-0C2C-504C-BADF-61DD4992239F}" type="pres">
      <dgm:prSet presAssocID="{255D4D30-B0BD-5A44-BE1F-2C2C10311B37}" presName="rootText" presStyleLbl="node2" presStyleIdx="1" presStyleCnt="3" custScaleX="269166" custScaleY="1322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7DA20B-2301-2444-869B-860A8C1CC800}" type="pres">
      <dgm:prSet presAssocID="{255D4D30-B0BD-5A44-BE1F-2C2C10311B37}" presName="rootConnector" presStyleLbl="node2" presStyleIdx="1" presStyleCnt="3"/>
      <dgm:spPr/>
      <dgm:t>
        <a:bodyPr/>
        <a:lstStyle/>
        <a:p>
          <a:endParaRPr lang="en-US"/>
        </a:p>
      </dgm:t>
    </dgm:pt>
    <dgm:pt modelId="{BA33A4E5-A9A1-B141-8742-F255908521A3}" type="pres">
      <dgm:prSet presAssocID="{255D4D30-B0BD-5A44-BE1F-2C2C10311B37}" presName="hierChild4" presStyleCnt="0"/>
      <dgm:spPr/>
    </dgm:pt>
    <dgm:pt modelId="{E844BA96-E134-0844-B91C-599A01F79809}" type="pres">
      <dgm:prSet presAssocID="{E2BFB8FB-3EA2-9340-9550-511500D32B24}" presName="Name37" presStyleLbl="parChTrans1D3" presStyleIdx="1" presStyleCnt="7"/>
      <dgm:spPr/>
      <dgm:t>
        <a:bodyPr/>
        <a:lstStyle/>
        <a:p>
          <a:endParaRPr lang="en-US"/>
        </a:p>
      </dgm:t>
    </dgm:pt>
    <dgm:pt modelId="{E2CB9777-6F24-0C44-8401-CCA8240F8A42}" type="pres">
      <dgm:prSet presAssocID="{B0B184FC-451C-6348-B237-314F99181FDE}" presName="hierRoot2" presStyleCnt="0">
        <dgm:presLayoutVars>
          <dgm:hierBranch val="init"/>
        </dgm:presLayoutVars>
      </dgm:prSet>
      <dgm:spPr/>
    </dgm:pt>
    <dgm:pt modelId="{0373284A-1454-574B-88E3-560834CFB57D}" type="pres">
      <dgm:prSet presAssocID="{B0B184FC-451C-6348-B237-314F99181FDE}" presName="rootComposite" presStyleCnt="0"/>
      <dgm:spPr/>
    </dgm:pt>
    <dgm:pt modelId="{E01B99A2-F8ED-4443-A060-84D90DC69FA2}" type="pres">
      <dgm:prSet presAssocID="{B0B184FC-451C-6348-B237-314F99181FDE}" presName="rootText" presStyleLbl="node3" presStyleIdx="1" presStyleCnt="7" custScaleX="133689" custScaleY="203208" custLinFactNeighborX="4672" custLinFactNeighborY="57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4298CE-C286-D648-8F4C-D139BBAD1843}" type="pres">
      <dgm:prSet presAssocID="{B0B184FC-451C-6348-B237-314F99181FDE}" presName="rootConnector" presStyleLbl="node3" presStyleIdx="1" presStyleCnt="7"/>
      <dgm:spPr/>
      <dgm:t>
        <a:bodyPr/>
        <a:lstStyle/>
        <a:p>
          <a:endParaRPr lang="en-US"/>
        </a:p>
      </dgm:t>
    </dgm:pt>
    <dgm:pt modelId="{42576111-55BD-6149-971C-FE1976A0FDC0}" type="pres">
      <dgm:prSet presAssocID="{B0B184FC-451C-6348-B237-314F99181FDE}" presName="hierChild4" presStyleCnt="0"/>
      <dgm:spPr/>
    </dgm:pt>
    <dgm:pt modelId="{05E59C42-11B0-4A44-8B3E-AF88E7E92092}" type="pres">
      <dgm:prSet presAssocID="{E0BD65AA-1108-7A47-B17A-9E8FC64BBB06}" presName="Name37" presStyleLbl="parChTrans1D4" presStyleIdx="0" presStyleCnt="6"/>
      <dgm:spPr/>
      <dgm:t>
        <a:bodyPr/>
        <a:lstStyle/>
        <a:p>
          <a:endParaRPr lang="en-US"/>
        </a:p>
      </dgm:t>
    </dgm:pt>
    <dgm:pt modelId="{10B7FB95-60FF-D142-8FCB-26215C7D07DE}" type="pres">
      <dgm:prSet presAssocID="{EDC02ACD-4249-6546-8E6E-F309246F22C8}" presName="hierRoot2" presStyleCnt="0">
        <dgm:presLayoutVars>
          <dgm:hierBranch val="init"/>
        </dgm:presLayoutVars>
      </dgm:prSet>
      <dgm:spPr/>
    </dgm:pt>
    <dgm:pt modelId="{7C29276B-75C5-0640-B5FB-1448F067E34D}" type="pres">
      <dgm:prSet presAssocID="{EDC02ACD-4249-6546-8E6E-F309246F22C8}" presName="rootComposite" presStyleCnt="0"/>
      <dgm:spPr/>
    </dgm:pt>
    <dgm:pt modelId="{1A636064-565D-B943-AC9C-D55D00F4AF4D}" type="pres">
      <dgm:prSet presAssocID="{EDC02ACD-4249-6546-8E6E-F309246F22C8}" presName="rootText" presStyleLbl="node4" presStyleIdx="0" presStyleCnt="6" custScaleX="132002" custScaleY="414661" custLinFactY="31029" custLinFactNeighborX="397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4DC03E-FB7C-204A-B42A-D80279D5FC4C}" type="pres">
      <dgm:prSet presAssocID="{EDC02ACD-4249-6546-8E6E-F309246F22C8}" presName="rootConnector" presStyleLbl="node4" presStyleIdx="0" presStyleCnt="6"/>
      <dgm:spPr/>
      <dgm:t>
        <a:bodyPr/>
        <a:lstStyle/>
        <a:p>
          <a:endParaRPr lang="en-US"/>
        </a:p>
      </dgm:t>
    </dgm:pt>
    <dgm:pt modelId="{13E4B4AC-B501-FB4A-B994-ACA30AE35AE7}" type="pres">
      <dgm:prSet presAssocID="{EDC02ACD-4249-6546-8E6E-F309246F22C8}" presName="hierChild4" presStyleCnt="0"/>
      <dgm:spPr/>
    </dgm:pt>
    <dgm:pt modelId="{23BB32DA-5752-FF43-9D59-FEBED6A65523}" type="pres">
      <dgm:prSet presAssocID="{EDC02ACD-4249-6546-8E6E-F309246F22C8}" presName="hierChild5" presStyleCnt="0"/>
      <dgm:spPr/>
    </dgm:pt>
    <dgm:pt modelId="{293FB50D-CB4C-5645-A0C6-7B5CF7E49AD1}" type="pres">
      <dgm:prSet presAssocID="{B0B184FC-451C-6348-B237-314F99181FDE}" presName="hierChild5" presStyleCnt="0"/>
      <dgm:spPr/>
    </dgm:pt>
    <dgm:pt modelId="{E45DF0E9-7A9C-CA45-B1E1-E5760357D310}" type="pres">
      <dgm:prSet presAssocID="{E668C7CF-9584-794F-932F-20203C893123}" presName="Name37" presStyleLbl="parChTrans1D3" presStyleIdx="2" presStyleCnt="7"/>
      <dgm:spPr/>
      <dgm:t>
        <a:bodyPr/>
        <a:lstStyle/>
        <a:p>
          <a:endParaRPr lang="en-US"/>
        </a:p>
      </dgm:t>
    </dgm:pt>
    <dgm:pt modelId="{2FC54656-0C13-1A4F-90E0-3206C07FF7E3}" type="pres">
      <dgm:prSet presAssocID="{0B05E3A4-CEBE-B24C-8114-AA84FF835CAF}" presName="hierRoot2" presStyleCnt="0">
        <dgm:presLayoutVars>
          <dgm:hierBranch val="init"/>
        </dgm:presLayoutVars>
      </dgm:prSet>
      <dgm:spPr/>
    </dgm:pt>
    <dgm:pt modelId="{17F6654B-F051-2349-87E2-CC05E086EB5E}" type="pres">
      <dgm:prSet presAssocID="{0B05E3A4-CEBE-B24C-8114-AA84FF835CAF}" presName="rootComposite" presStyleCnt="0"/>
      <dgm:spPr/>
    </dgm:pt>
    <dgm:pt modelId="{478256A3-57BD-A443-AD66-C3C5A4FAE58D}" type="pres">
      <dgm:prSet presAssocID="{0B05E3A4-CEBE-B24C-8114-AA84FF835CAF}" presName="rootText" presStyleLbl="node3" presStyleIdx="2" presStyleCnt="7" custScaleX="119190" custScaleY="1853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BB7ECF-6AF0-E541-91A2-F5E395344B89}" type="pres">
      <dgm:prSet presAssocID="{0B05E3A4-CEBE-B24C-8114-AA84FF835CAF}" presName="rootConnector" presStyleLbl="node3" presStyleIdx="2" presStyleCnt="7"/>
      <dgm:spPr/>
      <dgm:t>
        <a:bodyPr/>
        <a:lstStyle/>
        <a:p>
          <a:endParaRPr lang="en-US"/>
        </a:p>
      </dgm:t>
    </dgm:pt>
    <dgm:pt modelId="{0FD7EDDE-62BC-5E44-BA2C-B2F9F33FF8F4}" type="pres">
      <dgm:prSet presAssocID="{0B05E3A4-CEBE-B24C-8114-AA84FF835CAF}" presName="hierChild4" presStyleCnt="0"/>
      <dgm:spPr/>
    </dgm:pt>
    <dgm:pt modelId="{25ED26B4-4C34-4444-8D82-4A675CF6A749}" type="pres">
      <dgm:prSet presAssocID="{26E3E36E-BD97-2446-B2FF-B964D3BB6B58}" presName="Name37" presStyleLbl="parChTrans1D4" presStyleIdx="1" presStyleCnt="6"/>
      <dgm:spPr/>
      <dgm:t>
        <a:bodyPr/>
        <a:lstStyle/>
        <a:p>
          <a:endParaRPr lang="en-US"/>
        </a:p>
      </dgm:t>
    </dgm:pt>
    <dgm:pt modelId="{DACEE2CD-A5F0-F745-B2F0-DDB3B02D1468}" type="pres">
      <dgm:prSet presAssocID="{B994D1B9-593F-D74E-AE37-A4CEC4E5991D}" presName="hierRoot2" presStyleCnt="0">
        <dgm:presLayoutVars>
          <dgm:hierBranch val="init"/>
        </dgm:presLayoutVars>
      </dgm:prSet>
      <dgm:spPr/>
    </dgm:pt>
    <dgm:pt modelId="{FA6F68A0-5E7D-6D42-855C-703C7EB320D9}" type="pres">
      <dgm:prSet presAssocID="{B994D1B9-593F-D74E-AE37-A4CEC4E5991D}" presName="rootComposite" presStyleCnt="0"/>
      <dgm:spPr/>
    </dgm:pt>
    <dgm:pt modelId="{5CC14FBB-EDCC-8C40-8425-8D1E05E1211C}" type="pres">
      <dgm:prSet presAssocID="{B994D1B9-593F-D74E-AE37-A4CEC4E5991D}" presName="rootText" presStyleLbl="node4" presStyleIdx="1" presStyleCnt="6" custScaleY="422310" custLinFactY="100000" custLinFactNeighborX="-10725" custLinFactNeighborY="1042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3AC9C9-56A3-3543-87BC-B62AC7487846}" type="pres">
      <dgm:prSet presAssocID="{B994D1B9-593F-D74E-AE37-A4CEC4E5991D}" presName="rootConnector" presStyleLbl="node4" presStyleIdx="1" presStyleCnt="6"/>
      <dgm:spPr/>
      <dgm:t>
        <a:bodyPr/>
        <a:lstStyle/>
        <a:p>
          <a:endParaRPr lang="en-US"/>
        </a:p>
      </dgm:t>
    </dgm:pt>
    <dgm:pt modelId="{1A022429-6F68-9340-8D1E-342508165613}" type="pres">
      <dgm:prSet presAssocID="{B994D1B9-593F-D74E-AE37-A4CEC4E5991D}" presName="hierChild4" presStyleCnt="0"/>
      <dgm:spPr/>
    </dgm:pt>
    <dgm:pt modelId="{6C2D8326-9E69-694D-BE24-E3359CBED3F4}" type="pres">
      <dgm:prSet presAssocID="{B994D1B9-593F-D74E-AE37-A4CEC4E5991D}" presName="hierChild5" presStyleCnt="0"/>
      <dgm:spPr/>
    </dgm:pt>
    <dgm:pt modelId="{22FBECDC-7C22-A84E-81D9-89C910D7248C}" type="pres">
      <dgm:prSet presAssocID="{0B05E3A4-CEBE-B24C-8114-AA84FF835CAF}" presName="hierChild5" presStyleCnt="0"/>
      <dgm:spPr/>
    </dgm:pt>
    <dgm:pt modelId="{7A88D79F-9100-F940-92CC-6EC2710E6AE0}" type="pres">
      <dgm:prSet presAssocID="{6E437ED5-8A9E-554F-B216-AF4FD325D5E6}" presName="Name37" presStyleLbl="parChTrans1D3" presStyleIdx="3" presStyleCnt="7"/>
      <dgm:spPr/>
      <dgm:t>
        <a:bodyPr/>
        <a:lstStyle/>
        <a:p>
          <a:endParaRPr lang="en-US"/>
        </a:p>
      </dgm:t>
    </dgm:pt>
    <dgm:pt modelId="{2E665A60-6587-1A43-A19F-ABB4FCE5A890}" type="pres">
      <dgm:prSet presAssocID="{2602A757-6827-1F44-9D13-DB6703B6E3D9}" presName="hierRoot2" presStyleCnt="0">
        <dgm:presLayoutVars>
          <dgm:hierBranch val="init"/>
        </dgm:presLayoutVars>
      </dgm:prSet>
      <dgm:spPr/>
    </dgm:pt>
    <dgm:pt modelId="{E0D55D83-D470-234B-A00C-E1CA25E88AAE}" type="pres">
      <dgm:prSet presAssocID="{2602A757-6827-1F44-9D13-DB6703B6E3D9}" presName="rootComposite" presStyleCnt="0"/>
      <dgm:spPr/>
    </dgm:pt>
    <dgm:pt modelId="{844D3345-9AA3-FF41-A4E1-2B2C953D955C}" type="pres">
      <dgm:prSet presAssocID="{2602A757-6827-1F44-9D13-DB6703B6E3D9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6CEFE2-928A-A441-84BE-933A9C5E8584}" type="pres">
      <dgm:prSet presAssocID="{2602A757-6827-1F44-9D13-DB6703B6E3D9}" presName="rootConnector" presStyleLbl="node3" presStyleIdx="3" presStyleCnt="7"/>
      <dgm:spPr/>
      <dgm:t>
        <a:bodyPr/>
        <a:lstStyle/>
        <a:p>
          <a:endParaRPr lang="en-US"/>
        </a:p>
      </dgm:t>
    </dgm:pt>
    <dgm:pt modelId="{AFCE90A0-0579-8143-B23B-DD58F745A098}" type="pres">
      <dgm:prSet presAssocID="{2602A757-6827-1F44-9D13-DB6703B6E3D9}" presName="hierChild4" presStyleCnt="0"/>
      <dgm:spPr/>
    </dgm:pt>
    <dgm:pt modelId="{D9B2EB06-47FC-7B46-AB67-6C6A48827483}" type="pres">
      <dgm:prSet presAssocID="{707A1E4E-BBB0-EF49-A1E8-511A93E4831B}" presName="Name37" presStyleLbl="parChTrans1D4" presStyleIdx="2" presStyleCnt="6"/>
      <dgm:spPr/>
      <dgm:t>
        <a:bodyPr/>
        <a:lstStyle/>
        <a:p>
          <a:endParaRPr lang="en-US"/>
        </a:p>
      </dgm:t>
    </dgm:pt>
    <dgm:pt modelId="{4D2C3680-4025-E34E-878B-97DEC5C06175}" type="pres">
      <dgm:prSet presAssocID="{98DB9FC4-3487-FB49-A1D7-9A20277BACE5}" presName="hierRoot2" presStyleCnt="0">
        <dgm:presLayoutVars>
          <dgm:hierBranch val="init"/>
        </dgm:presLayoutVars>
      </dgm:prSet>
      <dgm:spPr/>
    </dgm:pt>
    <dgm:pt modelId="{DC04ECA6-A99D-014B-8109-444B7B8078FC}" type="pres">
      <dgm:prSet presAssocID="{98DB9FC4-3487-FB49-A1D7-9A20277BACE5}" presName="rootComposite" presStyleCnt="0"/>
      <dgm:spPr/>
    </dgm:pt>
    <dgm:pt modelId="{A70E84CF-D474-2441-94AD-D3130B4990FF}" type="pres">
      <dgm:prSet presAssocID="{98DB9FC4-3487-FB49-A1D7-9A20277BACE5}" presName="rootText" presStyleLbl="node4" presStyleIdx="2" presStyleCnt="6" custScaleX="156463" custScaleY="393010" custLinFactY="60330" custLinFactNeighborX="-7196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7A53E9-53C3-AB47-9137-6784E297B534}" type="pres">
      <dgm:prSet presAssocID="{98DB9FC4-3487-FB49-A1D7-9A20277BACE5}" presName="rootConnector" presStyleLbl="node4" presStyleIdx="2" presStyleCnt="6"/>
      <dgm:spPr/>
      <dgm:t>
        <a:bodyPr/>
        <a:lstStyle/>
        <a:p>
          <a:endParaRPr lang="en-US"/>
        </a:p>
      </dgm:t>
    </dgm:pt>
    <dgm:pt modelId="{162184A4-C8E8-D34B-926A-F436DBF70A33}" type="pres">
      <dgm:prSet presAssocID="{98DB9FC4-3487-FB49-A1D7-9A20277BACE5}" presName="hierChild4" presStyleCnt="0"/>
      <dgm:spPr/>
    </dgm:pt>
    <dgm:pt modelId="{972C1843-A829-7C41-9202-34D5B1E5E279}" type="pres">
      <dgm:prSet presAssocID="{98DB9FC4-3487-FB49-A1D7-9A20277BACE5}" presName="hierChild5" presStyleCnt="0"/>
      <dgm:spPr/>
    </dgm:pt>
    <dgm:pt modelId="{11E15F5D-3AA6-7341-9DF5-8F1CF00F3468}" type="pres">
      <dgm:prSet presAssocID="{2602A757-6827-1F44-9D13-DB6703B6E3D9}" presName="hierChild5" presStyleCnt="0"/>
      <dgm:spPr/>
    </dgm:pt>
    <dgm:pt modelId="{B92B3F73-B6CD-A943-987A-1A860A6D6D2C}" type="pres">
      <dgm:prSet presAssocID="{255D4D30-B0BD-5A44-BE1F-2C2C10311B37}" presName="hierChild5" presStyleCnt="0"/>
      <dgm:spPr/>
    </dgm:pt>
    <dgm:pt modelId="{CADC6E80-DFE9-8D48-9083-FB437CA44D2B}" type="pres">
      <dgm:prSet presAssocID="{911BF3AA-3D25-434B-8BA8-F015549B82E8}" presName="Name37" presStyleLbl="parChTrans1D2" presStyleIdx="2" presStyleCnt="3"/>
      <dgm:spPr/>
      <dgm:t>
        <a:bodyPr/>
        <a:lstStyle/>
        <a:p>
          <a:endParaRPr lang="en-US"/>
        </a:p>
      </dgm:t>
    </dgm:pt>
    <dgm:pt modelId="{19CB8BAB-D02B-8D4E-AC0D-9C1E67C77FE6}" type="pres">
      <dgm:prSet presAssocID="{4986C84B-0EEC-1F43-A1F0-F376C5BF4B62}" presName="hierRoot2" presStyleCnt="0">
        <dgm:presLayoutVars>
          <dgm:hierBranch val="init"/>
        </dgm:presLayoutVars>
      </dgm:prSet>
      <dgm:spPr/>
    </dgm:pt>
    <dgm:pt modelId="{A73C5FC2-335D-FB4C-851B-528353A18106}" type="pres">
      <dgm:prSet presAssocID="{4986C84B-0EEC-1F43-A1F0-F376C5BF4B62}" presName="rootComposite" presStyleCnt="0"/>
      <dgm:spPr/>
    </dgm:pt>
    <dgm:pt modelId="{50E6B7C4-AED1-AC41-B17D-EA05B9D489BC}" type="pres">
      <dgm:prSet presAssocID="{4986C84B-0EEC-1F43-A1F0-F376C5BF4B62}" presName="rootText" presStyleLbl="node2" presStyleIdx="2" presStyleCnt="3" custScaleX="175214" custScaleY="1666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3C8E7C-BEB9-CD4A-9E35-76FB2A8C650F}" type="pres">
      <dgm:prSet presAssocID="{4986C84B-0EEC-1F43-A1F0-F376C5BF4B62}" presName="rootConnector" presStyleLbl="node2" presStyleIdx="2" presStyleCnt="3"/>
      <dgm:spPr/>
      <dgm:t>
        <a:bodyPr/>
        <a:lstStyle/>
        <a:p>
          <a:endParaRPr lang="en-US"/>
        </a:p>
      </dgm:t>
    </dgm:pt>
    <dgm:pt modelId="{35C4630F-014C-9546-92BF-2B4B5E689B15}" type="pres">
      <dgm:prSet presAssocID="{4986C84B-0EEC-1F43-A1F0-F376C5BF4B62}" presName="hierChild4" presStyleCnt="0"/>
      <dgm:spPr/>
    </dgm:pt>
    <dgm:pt modelId="{C146FBB3-0112-1B47-8EE1-5B531088EE6B}" type="pres">
      <dgm:prSet presAssocID="{987E3BA2-3F7E-0040-B9F1-53E2C032493B}" presName="Name37" presStyleLbl="parChTrans1D3" presStyleIdx="4" presStyleCnt="7"/>
      <dgm:spPr/>
      <dgm:t>
        <a:bodyPr/>
        <a:lstStyle/>
        <a:p>
          <a:endParaRPr lang="en-US"/>
        </a:p>
      </dgm:t>
    </dgm:pt>
    <dgm:pt modelId="{A82549D7-ED68-C74B-9802-3639A37734CF}" type="pres">
      <dgm:prSet presAssocID="{B3D1C573-D138-2848-9598-5DC3EC38DFF5}" presName="hierRoot2" presStyleCnt="0">
        <dgm:presLayoutVars>
          <dgm:hierBranch val="init"/>
        </dgm:presLayoutVars>
      </dgm:prSet>
      <dgm:spPr/>
    </dgm:pt>
    <dgm:pt modelId="{9B5D24CB-F103-F545-99F1-A181DDE69B14}" type="pres">
      <dgm:prSet presAssocID="{B3D1C573-D138-2848-9598-5DC3EC38DFF5}" presName="rootComposite" presStyleCnt="0"/>
      <dgm:spPr/>
    </dgm:pt>
    <dgm:pt modelId="{867C757C-B8DD-5644-A41B-2065DF9341DF}" type="pres">
      <dgm:prSet presAssocID="{B3D1C573-D138-2848-9598-5DC3EC38DFF5}" presName="rootText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D3D246-61E2-3C46-95B6-E24D5828895A}" type="pres">
      <dgm:prSet presAssocID="{B3D1C573-D138-2848-9598-5DC3EC38DFF5}" presName="rootConnector" presStyleLbl="node3" presStyleIdx="4" presStyleCnt="7"/>
      <dgm:spPr/>
      <dgm:t>
        <a:bodyPr/>
        <a:lstStyle/>
        <a:p>
          <a:endParaRPr lang="en-US"/>
        </a:p>
      </dgm:t>
    </dgm:pt>
    <dgm:pt modelId="{A256933E-C279-B14C-B904-8FC31CE2CEFC}" type="pres">
      <dgm:prSet presAssocID="{B3D1C573-D138-2848-9598-5DC3EC38DFF5}" presName="hierChild4" presStyleCnt="0"/>
      <dgm:spPr/>
    </dgm:pt>
    <dgm:pt modelId="{161E6A8C-6D00-5943-8BF8-D97F670F0022}" type="pres">
      <dgm:prSet presAssocID="{E7785EA7-C1DE-DF4C-9944-7F9B23CC5453}" presName="Name37" presStyleLbl="parChTrans1D4" presStyleIdx="3" presStyleCnt="6"/>
      <dgm:spPr/>
      <dgm:t>
        <a:bodyPr/>
        <a:lstStyle/>
        <a:p>
          <a:endParaRPr lang="en-US"/>
        </a:p>
      </dgm:t>
    </dgm:pt>
    <dgm:pt modelId="{9CEF3DAE-910B-1748-B13B-F678DE545699}" type="pres">
      <dgm:prSet presAssocID="{9F2B6402-9C67-424D-ACDF-C323AC0BBB5C}" presName="hierRoot2" presStyleCnt="0">
        <dgm:presLayoutVars>
          <dgm:hierBranch val="init"/>
        </dgm:presLayoutVars>
      </dgm:prSet>
      <dgm:spPr/>
    </dgm:pt>
    <dgm:pt modelId="{B404E438-7527-DB4F-872A-4F5EE300F602}" type="pres">
      <dgm:prSet presAssocID="{9F2B6402-9C67-424D-ACDF-C323AC0BBB5C}" presName="rootComposite" presStyleCnt="0"/>
      <dgm:spPr/>
    </dgm:pt>
    <dgm:pt modelId="{4B75F38A-31B2-2C4F-BF57-47E2F33200C3}" type="pres">
      <dgm:prSet presAssocID="{9F2B6402-9C67-424D-ACDF-C323AC0BBB5C}" presName="rootText" presStyleLbl="node4" presStyleIdx="3" presStyleCnt="6" custScaleX="131581" custScaleY="428179" custLinFactNeighborX="-1437" custLinFactNeighborY="652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EFE2CE-2DDD-F549-A75E-BC35738A97BE}" type="pres">
      <dgm:prSet presAssocID="{9F2B6402-9C67-424D-ACDF-C323AC0BBB5C}" presName="rootConnector" presStyleLbl="node4" presStyleIdx="3" presStyleCnt="6"/>
      <dgm:spPr/>
      <dgm:t>
        <a:bodyPr/>
        <a:lstStyle/>
        <a:p>
          <a:endParaRPr lang="en-US"/>
        </a:p>
      </dgm:t>
    </dgm:pt>
    <dgm:pt modelId="{DD40861A-7271-B249-9EC9-37B23107B01D}" type="pres">
      <dgm:prSet presAssocID="{9F2B6402-9C67-424D-ACDF-C323AC0BBB5C}" presName="hierChild4" presStyleCnt="0"/>
      <dgm:spPr/>
    </dgm:pt>
    <dgm:pt modelId="{6DA56DC5-53B0-AE4E-8872-63212289DFDB}" type="pres">
      <dgm:prSet presAssocID="{9F2B6402-9C67-424D-ACDF-C323AC0BBB5C}" presName="hierChild5" presStyleCnt="0"/>
      <dgm:spPr/>
    </dgm:pt>
    <dgm:pt modelId="{7649F8BD-E21E-124C-99CF-3B8F54DFF620}" type="pres">
      <dgm:prSet presAssocID="{B3D1C573-D138-2848-9598-5DC3EC38DFF5}" presName="hierChild5" presStyleCnt="0"/>
      <dgm:spPr/>
    </dgm:pt>
    <dgm:pt modelId="{840CAFF3-52B1-1742-9240-1512286B9D6A}" type="pres">
      <dgm:prSet presAssocID="{3B6FC679-81F7-F144-9178-B5790E39D000}" presName="Name37" presStyleLbl="parChTrans1D3" presStyleIdx="5" presStyleCnt="7"/>
      <dgm:spPr/>
      <dgm:t>
        <a:bodyPr/>
        <a:lstStyle/>
        <a:p>
          <a:endParaRPr lang="en-US"/>
        </a:p>
      </dgm:t>
    </dgm:pt>
    <dgm:pt modelId="{7695EEEC-B1DC-CB44-A5A4-62DCA6274AD2}" type="pres">
      <dgm:prSet presAssocID="{CF30059F-9F38-E74B-8073-A90C1D47622A}" presName="hierRoot2" presStyleCnt="0">
        <dgm:presLayoutVars>
          <dgm:hierBranch val="init"/>
        </dgm:presLayoutVars>
      </dgm:prSet>
      <dgm:spPr/>
    </dgm:pt>
    <dgm:pt modelId="{C6239462-E8C0-6C49-91AD-CCF567CAC6CF}" type="pres">
      <dgm:prSet presAssocID="{CF30059F-9F38-E74B-8073-A90C1D47622A}" presName="rootComposite" presStyleCnt="0"/>
      <dgm:spPr/>
    </dgm:pt>
    <dgm:pt modelId="{02E92102-D50A-FA43-BDA9-BCE42FFBF1CE}" type="pres">
      <dgm:prSet presAssocID="{CF30059F-9F38-E74B-8073-A90C1D47622A}" presName="rootText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CA656D-6B3C-8C47-9ECC-F6B90291251C}" type="pres">
      <dgm:prSet presAssocID="{CF30059F-9F38-E74B-8073-A90C1D47622A}" presName="rootConnector" presStyleLbl="node3" presStyleIdx="5" presStyleCnt="7"/>
      <dgm:spPr/>
      <dgm:t>
        <a:bodyPr/>
        <a:lstStyle/>
        <a:p>
          <a:endParaRPr lang="en-US"/>
        </a:p>
      </dgm:t>
    </dgm:pt>
    <dgm:pt modelId="{80B5F8D1-1B5F-FA4E-923E-06F5628712D2}" type="pres">
      <dgm:prSet presAssocID="{CF30059F-9F38-E74B-8073-A90C1D47622A}" presName="hierChild4" presStyleCnt="0"/>
      <dgm:spPr/>
    </dgm:pt>
    <dgm:pt modelId="{F74BD47F-5D13-EE4C-A319-4EACB0C7267B}" type="pres">
      <dgm:prSet presAssocID="{C5D08599-B504-4D40-BDE5-DA83623F9CBF}" presName="Name37" presStyleLbl="parChTrans1D4" presStyleIdx="4" presStyleCnt="6"/>
      <dgm:spPr/>
      <dgm:t>
        <a:bodyPr/>
        <a:lstStyle/>
        <a:p>
          <a:endParaRPr lang="en-US"/>
        </a:p>
      </dgm:t>
    </dgm:pt>
    <dgm:pt modelId="{6632E987-A762-2241-8DD3-B22C5373547C}" type="pres">
      <dgm:prSet presAssocID="{391CE1FF-D97B-924B-BBF0-C00954E71066}" presName="hierRoot2" presStyleCnt="0">
        <dgm:presLayoutVars>
          <dgm:hierBranch val="init"/>
        </dgm:presLayoutVars>
      </dgm:prSet>
      <dgm:spPr/>
    </dgm:pt>
    <dgm:pt modelId="{8049363E-B157-3248-84B3-FE5E2656DDFB}" type="pres">
      <dgm:prSet presAssocID="{391CE1FF-D97B-924B-BBF0-C00954E71066}" presName="rootComposite" presStyleCnt="0"/>
      <dgm:spPr/>
    </dgm:pt>
    <dgm:pt modelId="{AC530953-2D17-7B44-AA87-EE00CD78010F}" type="pres">
      <dgm:prSet presAssocID="{391CE1FF-D97B-924B-BBF0-C00954E71066}" presName="rootText" presStyleLbl="node4" presStyleIdx="4" presStyleCnt="6" custScaleX="143712" custScaleY="496594" custLinFactY="99375" custLinFactNeighborX="-14876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B288EF-6184-3544-83AC-2396CA600658}" type="pres">
      <dgm:prSet presAssocID="{391CE1FF-D97B-924B-BBF0-C00954E71066}" presName="rootConnector" presStyleLbl="node4" presStyleIdx="4" presStyleCnt="6"/>
      <dgm:spPr/>
      <dgm:t>
        <a:bodyPr/>
        <a:lstStyle/>
        <a:p>
          <a:endParaRPr lang="en-US"/>
        </a:p>
      </dgm:t>
    </dgm:pt>
    <dgm:pt modelId="{5446EEDE-AD94-8148-9387-94BD15296BB8}" type="pres">
      <dgm:prSet presAssocID="{391CE1FF-D97B-924B-BBF0-C00954E71066}" presName="hierChild4" presStyleCnt="0"/>
      <dgm:spPr/>
    </dgm:pt>
    <dgm:pt modelId="{D4FC15D4-5688-884D-91DB-99D5D088F24D}" type="pres">
      <dgm:prSet presAssocID="{391CE1FF-D97B-924B-BBF0-C00954E71066}" presName="hierChild5" presStyleCnt="0"/>
      <dgm:spPr/>
    </dgm:pt>
    <dgm:pt modelId="{E05FAF7F-0E4A-B749-8B21-44D44FCEA558}" type="pres">
      <dgm:prSet presAssocID="{CF30059F-9F38-E74B-8073-A90C1D47622A}" presName="hierChild5" presStyleCnt="0"/>
      <dgm:spPr/>
    </dgm:pt>
    <dgm:pt modelId="{F5014603-FB61-4C42-B668-38E1ED67FBCE}" type="pres">
      <dgm:prSet presAssocID="{70B6E501-F94C-B043-8C06-7BA13532D987}" presName="Name37" presStyleLbl="parChTrans1D3" presStyleIdx="6" presStyleCnt="7"/>
      <dgm:spPr/>
      <dgm:t>
        <a:bodyPr/>
        <a:lstStyle/>
        <a:p>
          <a:endParaRPr lang="en-US"/>
        </a:p>
      </dgm:t>
    </dgm:pt>
    <dgm:pt modelId="{52D0C8A7-C7AF-C848-865C-906B7BA1D1AA}" type="pres">
      <dgm:prSet presAssocID="{C7CA8D99-0288-D24C-98B4-160CAFBA642F}" presName="hierRoot2" presStyleCnt="0">
        <dgm:presLayoutVars>
          <dgm:hierBranch val="init"/>
        </dgm:presLayoutVars>
      </dgm:prSet>
      <dgm:spPr/>
    </dgm:pt>
    <dgm:pt modelId="{02AC1A82-8B20-0249-9339-C0BAB8C387CD}" type="pres">
      <dgm:prSet presAssocID="{C7CA8D99-0288-D24C-98B4-160CAFBA642F}" presName="rootComposite" presStyleCnt="0"/>
      <dgm:spPr/>
    </dgm:pt>
    <dgm:pt modelId="{06C3FBC2-B4D9-A24D-B2CC-FA8D3DE0F1B8}" type="pres">
      <dgm:prSet presAssocID="{C7CA8D99-0288-D24C-98B4-160CAFBA642F}" presName="rootText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08C6E2-86A7-214E-8A9F-A70BBF5D370D}" type="pres">
      <dgm:prSet presAssocID="{C7CA8D99-0288-D24C-98B4-160CAFBA642F}" presName="rootConnector" presStyleLbl="node3" presStyleIdx="6" presStyleCnt="7"/>
      <dgm:spPr/>
      <dgm:t>
        <a:bodyPr/>
        <a:lstStyle/>
        <a:p>
          <a:endParaRPr lang="en-US"/>
        </a:p>
      </dgm:t>
    </dgm:pt>
    <dgm:pt modelId="{8404A17B-0FFD-F74D-A419-EABDB5F56AEF}" type="pres">
      <dgm:prSet presAssocID="{C7CA8D99-0288-D24C-98B4-160CAFBA642F}" presName="hierChild4" presStyleCnt="0"/>
      <dgm:spPr/>
    </dgm:pt>
    <dgm:pt modelId="{B8AED042-F70B-D047-8BC8-E44644F6753D}" type="pres">
      <dgm:prSet presAssocID="{F3330403-4272-5143-83F6-FCD8EF0FE7B4}" presName="Name37" presStyleLbl="parChTrans1D4" presStyleIdx="5" presStyleCnt="6"/>
      <dgm:spPr/>
      <dgm:t>
        <a:bodyPr/>
        <a:lstStyle/>
        <a:p>
          <a:endParaRPr lang="en-US"/>
        </a:p>
      </dgm:t>
    </dgm:pt>
    <dgm:pt modelId="{829E374A-87B2-DB43-B3FF-63A902DE3631}" type="pres">
      <dgm:prSet presAssocID="{D06C69BC-7360-2D4A-925C-EFD309CBC0FC}" presName="hierRoot2" presStyleCnt="0">
        <dgm:presLayoutVars>
          <dgm:hierBranch val="init"/>
        </dgm:presLayoutVars>
      </dgm:prSet>
      <dgm:spPr/>
    </dgm:pt>
    <dgm:pt modelId="{7E657EFC-F0C1-2C43-B610-CCFF16027939}" type="pres">
      <dgm:prSet presAssocID="{D06C69BC-7360-2D4A-925C-EFD309CBC0FC}" presName="rootComposite" presStyleCnt="0"/>
      <dgm:spPr/>
    </dgm:pt>
    <dgm:pt modelId="{0E8DB42C-C747-A344-9641-7F5EDC484BD8}" type="pres">
      <dgm:prSet presAssocID="{D06C69BC-7360-2D4A-925C-EFD309CBC0FC}" presName="rootText" presStyleLbl="node4" presStyleIdx="5" presStyleCnt="6" custScaleY="403209" custLinFactY="79058" custLinFactNeighborX="-12894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17F6EF-CE97-A84C-9394-51D129F9874B}" type="pres">
      <dgm:prSet presAssocID="{D06C69BC-7360-2D4A-925C-EFD309CBC0FC}" presName="rootConnector" presStyleLbl="node4" presStyleIdx="5" presStyleCnt="6"/>
      <dgm:spPr/>
      <dgm:t>
        <a:bodyPr/>
        <a:lstStyle/>
        <a:p>
          <a:endParaRPr lang="en-US"/>
        </a:p>
      </dgm:t>
    </dgm:pt>
    <dgm:pt modelId="{5B998F3D-8E3A-0F49-8EA0-5B9EF07F949E}" type="pres">
      <dgm:prSet presAssocID="{D06C69BC-7360-2D4A-925C-EFD309CBC0FC}" presName="hierChild4" presStyleCnt="0"/>
      <dgm:spPr/>
    </dgm:pt>
    <dgm:pt modelId="{C821A7DB-7ABC-0943-8EFE-E244233ABA6A}" type="pres">
      <dgm:prSet presAssocID="{D06C69BC-7360-2D4A-925C-EFD309CBC0FC}" presName="hierChild5" presStyleCnt="0"/>
      <dgm:spPr/>
    </dgm:pt>
    <dgm:pt modelId="{619F0F17-4EE1-E849-A13F-B86E2ACBEBB8}" type="pres">
      <dgm:prSet presAssocID="{C7CA8D99-0288-D24C-98B4-160CAFBA642F}" presName="hierChild5" presStyleCnt="0"/>
      <dgm:spPr/>
    </dgm:pt>
    <dgm:pt modelId="{481A0675-DBF2-6447-9705-DF3AC2366559}" type="pres">
      <dgm:prSet presAssocID="{4986C84B-0EEC-1F43-A1F0-F376C5BF4B62}" presName="hierChild5" presStyleCnt="0"/>
      <dgm:spPr/>
    </dgm:pt>
    <dgm:pt modelId="{29579B7F-E6B9-0542-B506-DEA28093A476}" type="pres">
      <dgm:prSet presAssocID="{4ECE4698-59EE-8F45-B9B4-B75AA1975F90}" presName="hierChild3" presStyleCnt="0"/>
      <dgm:spPr/>
    </dgm:pt>
  </dgm:ptLst>
  <dgm:cxnLst>
    <dgm:cxn modelId="{A2EB254C-655D-FC4D-878D-DC927454D03D}" type="presOf" srcId="{391CE1FF-D97B-924B-BBF0-C00954E71066}" destId="{B0B288EF-6184-3544-83AC-2396CA600658}" srcOrd="1" destOrd="0" presId="urn:microsoft.com/office/officeart/2005/8/layout/orgChart1"/>
    <dgm:cxn modelId="{3DB0009B-A58E-5C4F-9B84-79E49A6E69BD}" srcId="{4986C84B-0EEC-1F43-A1F0-F376C5BF4B62}" destId="{B3D1C573-D138-2848-9598-5DC3EC38DFF5}" srcOrd="0" destOrd="0" parTransId="{987E3BA2-3F7E-0040-B9F1-53E2C032493B}" sibTransId="{12973FA8-AE6F-4D4F-A64F-3880DA3C12D6}"/>
    <dgm:cxn modelId="{203BFC0A-8AF1-FD49-8634-5E76C23963AA}" type="presOf" srcId="{98DB9FC4-3487-FB49-A1D7-9A20277BACE5}" destId="{037A53E9-53C3-AB47-9137-6784E297B534}" srcOrd="1" destOrd="0" presId="urn:microsoft.com/office/officeart/2005/8/layout/orgChart1"/>
    <dgm:cxn modelId="{AD95FC49-6E3B-394F-A4D2-40A5A16AE3AB}" type="presOf" srcId="{C7CA8D99-0288-D24C-98B4-160CAFBA642F}" destId="{3508C6E2-86A7-214E-8A9F-A70BBF5D370D}" srcOrd="1" destOrd="0" presId="urn:microsoft.com/office/officeart/2005/8/layout/orgChart1"/>
    <dgm:cxn modelId="{CCC8A689-D32E-E84F-A84A-96FBCC65DB03}" type="presOf" srcId="{9F2B6402-9C67-424D-ACDF-C323AC0BBB5C}" destId="{4B75F38A-31B2-2C4F-BF57-47E2F33200C3}" srcOrd="0" destOrd="0" presId="urn:microsoft.com/office/officeart/2005/8/layout/orgChart1"/>
    <dgm:cxn modelId="{FE91E67D-0C17-9040-A9A0-6EC2A9E8F4D3}" type="presOf" srcId="{EDC02ACD-4249-6546-8E6E-F309246F22C8}" destId="{DA4DC03E-FB7C-204A-B42A-D80279D5FC4C}" srcOrd="1" destOrd="0" presId="urn:microsoft.com/office/officeart/2005/8/layout/orgChart1"/>
    <dgm:cxn modelId="{6DBE8BF2-16AD-7543-AAFB-ABA7395E9917}" type="presOf" srcId="{3B6FC679-81F7-F144-9178-B5790E39D000}" destId="{840CAFF3-52B1-1742-9240-1512286B9D6A}" srcOrd="0" destOrd="0" presId="urn:microsoft.com/office/officeart/2005/8/layout/orgChart1"/>
    <dgm:cxn modelId="{BE1C67D2-0F10-1443-9CA2-4CCDC35C0FE7}" type="presOf" srcId="{255D4D30-B0BD-5A44-BE1F-2C2C10311B37}" destId="{CB7DA20B-2301-2444-869B-860A8C1CC800}" srcOrd="1" destOrd="0" presId="urn:microsoft.com/office/officeart/2005/8/layout/orgChart1"/>
    <dgm:cxn modelId="{EB37748E-3E2E-4A40-BB17-1EB9956E8B69}" type="presOf" srcId="{98DB9FC4-3487-FB49-A1D7-9A20277BACE5}" destId="{A70E84CF-D474-2441-94AD-D3130B4990FF}" srcOrd="0" destOrd="0" presId="urn:microsoft.com/office/officeart/2005/8/layout/orgChart1"/>
    <dgm:cxn modelId="{A163C008-C671-FE4E-8A5C-D1E6C2B4DA7B}" type="presOf" srcId="{B994D1B9-593F-D74E-AE37-A4CEC4E5991D}" destId="{C93AC9C9-56A3-3543-87BC-B62AC7487846}" srcOrd="1" destOrd="0" presId="urn:microsoft.com/office/officeart/2005/8/layout/orgChart1"/>
    <dgm:cxn modelId="{AE80275C-FDB5-3649-BA03-6528234DF68E}" type="presOf" srcId="{B994D1B9-593F-D74E-AE37-A4CEC4E5991D}" destId="{5CC14FBB-EDCC-8C40-8425-8D1E05E1211C}" srcOrd="0" destOrd="0" presId="urn:microsoft.com/office/officeart/2005/8/layout/orgChart1"/>
    <dgm:cxn modelId="{28AC5BB1-0FCD-A644-B922-3D2C30BC5523}" srcId="{4ECE4698-59EE-8F45-B9B4-B75AA1975F90}" destId="{4986C84B-0EEC-1F43-A1F0-F376C5BF4B62}" srcOrd="2" destOrd="0" parTransId="{911BF3AA-3D25-434B-8BA8-F015549B82E8}" sibTransId="{82E10467-2F96-CA4D-A1DE-7148DE3E00D9}"/>
    <dgm:cxn modelId="{205315DF-7B57-AB48-A2FA-04D5A9375A99}" type="presOf" srcId="{70B6E501-F94C-B043-8C06-7BA13532D987}" destId="{F5014603-FB61-4C42-B668-38E1ED67FBCE}" srcOrd="0" destOrd="0" presId="urn:microsoft.com/office/officeart/2005/8/layout/orgChart1"/>
    <dgm:cxn modelId="{E1ABA8B8-FEE2-A541-B794-3F98168D9868}" srcId="{50DE9E43-ADA5-924E-B9A4-0747CE41E508}" destId="{357F15DE-44AB-B74E-A5FB-0D569724F734}" srcOrd="0" destOrd="0" parTransId="{83AF0F5F-45FF-E64B-A4CF-2CD22945FECC}" sibTransId="{C1D9452B-C05A-3549-A05E-D7691F2708BB}"/>
    <dgm:cxn modelId="{668683F7-D8E9-234E-963E-19937AE14311}" srcId="{C7CA8D99-0288-D24C-98B4-160CAFBA642F}" destId="{D06C69BC-7360-2D4A-925C-EFD309CBC0FC}" srcOrd="0" destOrd="0" parTransId="{F3330403-4272-5143-83F6-FCD8EF0FE7B4}" sibTransId="{353253DF-73F8-FB48-BFFD-52923CD39DFF}"/>
    <dgm:cxn modelId="{88CA49F7-AAAF-3C46-AAD1-75BE249458B9}" srcId="{255D4D30-B0BD-5A44-BE1F-2C2C10311B37}" destId="{0B05E3A4-CEBE-B24C-8114-AA84FF835CAF}" srcOrd="1" destOrd="0" parTransId="{E668C7CF-9584-794F-932F-20203C893123}" sibTransId="{C62F6FDB-598C-CB4E-AD68-5511A92A27C2}"/>
    <dgm:cxn modelId="{BA71BC3A-5975-3E47-8049-FBB7A6D834A3}" type="presOf" srcId="{B3D1C573-D138-2848-9598-5DC3EC38DFF5}" destId="{C7D3D246-61E2-3C46-95B6-E24D5828895A}" srcOrd="1" destOrd="0" presId="urn:microsoft.com/office/officeart/2005/8/layout/orgChart1"/>
    <dgm:cxn modelId="{1AD6967B-CF80-4744-B9D4-C7F65D8F9A08}" type="presOf" srcId="{D06C69BC-7360-2D4A-925C-EFD309CBC0FC}" destId="{2117F6EF-CE97-A84C-9394-51D129F9874B}" srcOrd="1" destOrd="0" presId="urn:microsoft.com/office/officeart/2005/8/layout/orgChart1"/>
    <dgm:cxn modelId="{BE5A4A1B-0FDF-EE48-8024-700B332ED6BB}" srcId="{919755DE-77D7-0E47-9C41-B5C450767010}" destId="{40065300-BB6E-7C46-8267-E49F7E84AE60}" srcOrd="0" destOrd="0" parTransId="{A3C38D08-03DB-9B46-97F3-17CC89D85E91}" sibTransId="{EF18020B-E731-CC4D-B470-FCB9FBBBC42C}"/>
    <dgm:cxn modelId="{B16CD314-CCB8-8947-8659-339AFF5366CC}" type="presOf" srcId="{919755DE-77D7-0E47-9C41-B5C450767010}" destId="{5C42B1FC-398F-4742-887A-C4F418041C1C}" srcOrd="0" destOrd="0" presId="urn:microsoft.com/office/officeart/2005/8/layout/orgChart1"/>
    <dgm:cxn modelId="{DB71745D-D930-DF49-A51E-37B7BB81AAD0}" type="presOf" srcId="{357F15DE-44AB-B74E-A5FB-0D569724F734}" destId="{1F6717D2-E64E-0944-AF90-FE4DD4551B2B}" srcOrd="1" destOrd="0" presId="urn:microsoft.com/office/officeart/2005/8/layout/orgChart1"/>
    <dgm:cxn modelId="{FEE8405B-D69E-0548-A42A-74650BC9EEF4}" type="presOf" srcId="{C7CA8D99-0288-D24C-98B4-160CAFBA642F}" destId="{06C3FBC2-B4D9-A24D-B2CC-FA8D3DE0F1B8}" srcOrd="0" destOrd="0" presId="urn:microsoft.com/office/officeart/2005/8/layout/orgChart1"/>
    <dgm:cxn modelId="{B80548A9-C54F-9945-97BA-6962E4CA40ED}" srcId="{4986C84B-0EEC-1F43-A1F0-F376C5BF4B62}" destId="{CF30059F-9F38-E74B-8073-A90C1D47622A}" srcOrd="1" destOrd="0" parTransId="{3B6FC679-81F7-F144-9178-B5790E39D000}" sibTransId="{239D236C-8A69-0E45-B1E7-B9FBD574DD4D}"/>
    <dgm:cxn modelId="{90F74784-AEDB-9842-9E3D-455DF35989FF}" type="presOf" srcId="{E7785EA7-C1DE-DF4C-9944-7F9B23CC5453}" destId="{161E6A8C-6D00-5943-8BF8-D97F670F0022}" srcOrd="0" destOrd="0" presId="urn:microsoft.com/office/officeart/2005/8/layout/orgChart1"/>
    <dgm:cxn modelId="{CFF790E7-2622-A34C-86FC-C7506C46B84A}" type="presOf" srcId="{E2BFB8FB-3EA2-9340-9550-511500D32B24}" destId="{E844BA96-E134-0844-B91C-599A01F79809}" srcOrd="0" destOrd="0" presId="urn:microsoft.com/office/officeart/2005/8/layout/orgChart1"/>
    <dgm:cxn modelId="{F150BB31-D87C-414D-BB68-BFA0C244746D}" srcId="{4ECE4698-59EE-8F45-B9B4-B75AA1975F90}" destId="{50DE9E43-ADA5-924E-B9A4-0747CE41E508}" srcOrd="0" destOrd="0" parTransId="{7C1F971A-0998-0948-BB24-1F77E5C43B9B}" sibTransId="{FF2858F0-53B3-A647-83C4-3CB9DB02D868}"/>
    <dgm:cxn modelId="{E3176271-E7CE-F143-8C79-8A9E9C7E52A8}" type="presOf" srcId="{E668C7CF-9584-794F-932F-20203C893123}" destId="{E45DF0E9-7A9C-CA45-B1E1-E5760357D310}" srcOrd="0" destOrd="0" presId="urn:microsoft.com/office/officeart/2005/8/layout/orgChart1"/>
    <dgm:cxn modelId="{21E03843-D3D8-4942-90A2-D077FFF85BA1}" type="presOf" srcId="{83AF0F5F-45FF-E64B-A4CF-2CD22945FECC}" destId="{DEBDF837-83CE-A148-9CDE-E9C5FF94227B}" srcOrd="0" destOrd="0" presId="urn:microsoft.com/office/officeart/2005/8/layout/orgChart1"/>
    <dgm:cxn modelId="{08C5567E-0CD2-8046-BAC8-A9F3E62CD17C}" type="presOf" srcId="{50DE9E43-ADA5-924E-B9A4-0747CE41E508}" destId="{19787A3E-F0DB-8B42-A478-541DCAC1B3E2}" srcOrd="0" destOrd="0" presId="urn:microsoft.com/office/officeart/2005/8/layout/orgChart1"/>
    <dgm:cxn modelId="{5EB4A655-F8CA-E14D-B051-3D71538A97C8}" type="presOf" srcId="{C5D08599-B504-4D40-BDE5-DA83623F9CBF}" destId="{F74BD47F-5D13-EE4C-A319-4EACB0C7267B}" srcOrd="0" destOrd="0" presId="urn:microsoft.com/office/officeart/2005/8/layout/orgChart1"/>
    <dgm:cxn modelId="{798E6E38-D170-E64A-B40F-DA8B536F2F9B}" type="presOf" srcId="{911BF3AA-3D25-434B-8BA8-F015549B82E8}" destId="{CADC6E80-DFE9-8D48-9083-FB437CA44D2B}" srcOrd="0" destOrd="0" presId="urn:microsoft.com/office/officeart/2005/8/layout/orgChart1"/>
    <dgm:cxn modelId="{7890F323-0FF5-4748-8FC6-684CDFCCB075}" type="presOf" srcId="{B0B184FC-451C-6348-B237-314F99181FDE}" destId="{B34298CE-C286-D648-8F4C-D139BBAD1843}" srcOrd="1" destOrd="0" presId="urn:microsoft.com/office/officeart/2005/8/layout/orgChart1"/>
    <dgm:cxn modelId="{5EF862DD-07CE-0E44-BE9B-D6988491025D}" srcId="{255D4D30-B0BD-5A44-BE1F-2C2C10311B37}" destId="{B0B184FC-451C-6348-B237-314F99181FDE}" srcOrd="0" destOrd="0" parTransId="{E2BFB8FB-3EA2-9340-9550-511500D32B24}" sibTransId="{1228A5D9-1047-A142-A462-EE2A19A004C4}"/>
    <dgm:cxn modelId="{E91BF6A9-45E6-7C44-876F-7597B6B5FEA0}" type="presOf" srcId="{6E437ED5-8A9E-554F-B216-AF4FD325D5E6}" destId="{7A88D79F-9100-F940-92CC-6EC2710E6AE0}" srcOrd="0" destOrd="0" presId="urn:microsoft.com/office/officeart/2005/8/layout/orgChart1"/>
    <dgm:cxn modelId="{DB90A6F4-AA58-D14D-A0C8-BD748EC7E5A4}" srcId="{B3D1C573-D138-2848-9598-5DC3EC38DFF5}" destId="{9F2B6402-9C67-424D-ACDF-C323AC0BBB5C}" srcOrd="0" destOrd="0" parTransId="{E7785EA7-C1DE-DF4C-9944-7F9B23CC5453}" sibTransId="{D21A3727-1528-8C40-8454-5C51F1A731F1}"/>
    <dgm:cxn modelId="{DB80DC91-F102-1143-AF36-3AC17C568F52}" type="presOf" srcId="{391CE1FF-D97B-924B-BBF0-C00954E71066}" destId="{AC530953-2D17-7B44-AA87-EE00CD78010F}" srcOrd="0" destOrd="0" presId="urn:microsoft.com/office/officeart/2005/8/layout/orgChart1"/>
    <dgm:cxn modelId="{77CE85B7-459A-8643-8713-4F2C764BDB24}" type="presOf" srcId="{CF30059F-9F38-E74B-8073-A90C1D47622A}" destId="{9CCA656D-6B3C-8C47-9ECC-F6B90291251C}" srcOrd="1" destOrd="0" presId="urn:microsoft.com/office/officeart/2005/8/layout/orgChart1"/>
    <dgm:cxn modelId="{B6F3E856-DDAA-BB42-9C7C-11C93A38CBD1}" srcId="{4986C84B-0EEC-1F43-A1F0-F376C5BF4B62}" destId="{C7CA8D99-0288-D24C-98B4-160CAFBA642F}" srcOrd="2" destOrd="0" parTransId="{70B6E501-F94C-B043-8C06-7BA13532D987}" sibTransId="{6035FB6C-A3FC-6B4E-9BD6-AF75737755F6}"/>
    <dgm:cxn modelId="{0EABBAD9-2BC2-1D4A-91E1-593EB3D3CD2C}" type="presOf" srcId="{CF30059F-9F38-E74B-8073-A90C1D47622A}" destId="{02E92102-D50A-FA43-BDA9-BCE42FFBF1CE}" srcOrd="0" destOrd="0" presId="urn:microsoft.com/office/officeart/2005/8/layout/orgChart1"/>
    <dgm:cxn modelId="{36DD0428-53E5-4940-9479-14D4DFBB53EA}" srcId="{CF30059F-9F38-E74B-8073-A90C1D47622A}" destId="{391CE1FF-D97B-924B-BBF0-C00954E71066}" srcOrd="0" destOrd="0" parTransId="{C5D08599-B504-4D40-BDE5-DA83623F9CBF}" sibTransId="{6700AF78-B426-5147-AC62-02AB2F2DD7C3}"/>
    <dgm:cxn modelId="{7F005CC1-E658-7C45-AA65-DD2AFF374AF0}" type="presOf" srcId="{26E3E36E-BD97-2446-B2FF-B964D3BB6B58}" destId="{25ED26B4-4C34-4444-8D82-4A675CF6A749}" srcOrd="0" destOrd="0" presId="urn:microsoft.com/office/officeart/2005/8/layout/orgChart1"/>
    <dgm:cxn modelId="{5093ADFA-987E-3047-9D2E-96C000E3544E}" type="presOf" srcId="{40065300-BB6E-7C46-8267-E49F7E84AE60}" destId="{A9034378-7470-0049-86A8-F4356CCD2EE3}" srcOrd="0" destOrd="0" presId="urn:microsoft.com/office/officeart/2005/8/layout/orgChart1"/>
    <dgm:cxn modelId="{07BD9212-9F5A-3347-819A-484D600EA958}" srcId="{0B05E3A4-CEBE-B24C-8114-AA84FF835CAF}" destId="{B994D1B9-593F-D74E-AE37-A4CEC4E5991D}" srcOrd="0" destOrd="0" parTransId="{26E3E36E-BD97-2446-B2FF-B964D3BB6B58}" sibTransId="{D6858401-DBD1-5640-BE15-B9CD4FEED1AF}"/>
    <dgm:cxn modelId="{E77405C5-9A9B-0C4B-BC3A-D3CBBD60E53F}" type="presOf" srcId="{255D4D30-B0BD-5A44-BE1F-2C2C10311B37}" destId="{66FB099D-0C2C-504C-BADF-61DD4992239F}" srcOrd="0" destOrd="0" presId="urn:microsoft.com/office/officeart/2005/8/layout/orgChart1"/>
    <dgm:cxn modelId="{9D135F73-894E-5842-B6EA-64A7F544DC0A}" type="presOf" srcId="{40065300-BB6E-7C46-8267-E49F7E84AE60}" destId="{E320FE28-816B-0A47-98C2-E44A2CE28993}" srcOrd="1" destOrd="0" presId="urn:microsoft.com/office/officeart/2005/8/layout/orgChart1"/>
    <dgm:cxn modelId="{DAE52228-35F4-5C4B-B3CA-F35429D82374}" type="presOf" srcId="{707A1E4E-BBB0-EF49-A1E8-511A93E4831B}" destId="{D9B2EB06-47FC-7B46-AB67-6C6A48827483}" srcOrd="0" destOrd="0" presId="urn:microsoft.com/office/officeart/2005/8/layout/orgChart1"/>
    <dgm:cxn modelId="{D7D1CE62-50B5-DB40-9B90-9229B0B11135}" type="presOf" srcId="{2602A757-6827-1F44-9D13-DB6703B6E3D9}" destId="{396CEFE2-928A-A441-84BE-933A9C5E8584}" srcOrd="1" destOrd="0" presId="urn:microsoft.com/office/officeart/2005/8/layout/orgChart1"/>
    <dgm:cxn modelId="{59329374-56DB-774D-8D77-0B68C9E046E8}" type="presOf" srcId="{0B05E3A4-CEBE-B24C-8114-AA84FF835CAF}" destId="{478256A3-57BD-A443-AD66-C3C5A4FAE58D}" srcOrd="0" destOrd="0" presId="urn:microsoft.com/office/officeart/2005/8/layout/orgChart1"/>
    <dgm:cxn modelId="{EF94855D-91D8-954D-9FD3-A0DA4DEBE7C1}" type="presOf" srcId="{4ECE4698-59EE-8F45-B9B4-B75AA1975F90}" destId="{CC974173-D49B-9D47-8AC3-1BE040DB982C}" srcOrd="1" destOrd="0" presId="urn:microsoft.com/office/officeart/2005/8/layout/orgChart1"/>
    <dgm:cxn modelId="{D5CF24B1-5C0B-654F-8722-BC398CBEF4A2}" srcId="{B0B184FC-451C-6348-B237-314F99181FDE}" destId="{EDC02ACD-4249-6546-8E6E-F309246F22C8}" srcOrd="0" destOrd="0" parTransId="{E0BD65AA-1108-7A47-B17A-9E8FC64BBB06}" sibTransId="{FCF3E26D-7564-E043-9058-50147DFCC6F1}"/>
    <dgm:cxn modelId="{7E42E3D7-F36C-914B-A155-9A7728192DA4}" type="presOf" srcId="{9F2B6402-9C67-424D-ACDF-C323AC0BBB5C}" destId="{B4EFE2CE-2DDD-F549-A75E-BC35738A97BE}" srcOrd="1" destOrd="0" presId="urn:microsoft.com/office/officeart/2005/8/layout/orgChart1"/>
    <dgm:cxn modelId="{20EEAFE9-5689-774B-BB5A-67D89F5491DD}" srcId="{2602A757-6827-1F44-9D13-DB6703B6E3D9}" destId="{98DB9FC4-3487-FB49-A1D7-9A20277BACE5}" srcOrd="0" destOrd="0" parTransId="{707A1E4E-BBB0-EF49-A1E8-511A93E4831B}" sibTransId="{373F923B-7338-8A4A-9C83-50DF20AD9CAD}"/>
    <dgm:cxn modelId="{6E131C45-BA84-A046-B7E8-9961D9DBB3BF}" type="presOf" srcId="{357F15DE-44AB-B74E-A5FB-0D569724F734}" destId="{83D981DC-EFFE-E749-9800-FD6D6687C2BB}" srcOrd="0" destOrd="0" presId="urn:microsoft.com/office/officeart/2005/8/layout/orgChart1"/>
    <dgm:cxn modelId="{98268C90-D073-CD47-96DB-A431C34E3A69}" type="presOf" srcId="{EAA6F9F0-E911-9B4D-A892-077BDE6A4130}" destId="{6BBA5938-671A-3349-9CE4-79F751C87407}" srcOrd="0" destOrd="0" presId="urn:microsoft.com/office/officeart/2005/8/layout/orgChart1"/>
    <dgm:cxn modelId="{E83296FD-EAAE-EC42-84A9-69525A1F918E}" type="presOf" srcId="{D06C69BC-7360-2D4A-925C-EFD309CBC0FC}" destId="{0E8DB42C-C747-A344-9641-7F5EDC484BD8}" srcOrd="0" destOrd="0" presId="urn:microsoft.com/office/officeart/2005/8/layout/orgChart1"/>
    <dgm:cxn modelId="{58C5AE5D-5321-D24E-82C5-31B656DBE7CF}" type="presOf" srcId="{B3D1C573-D138-2848-9598-5DC3EC38DFF5}" destId="{867C757C-B8DD-5644-A41B-2065DF9341DF}" srcOrd="0" destOrd="0" presId="urn:microsoft.com/office/officeart/2005/8/layout/orgChart1"/>
    <dgm:cxn modelId="{E76A0153-26B5-574B-A0E3-262A33D7820E}" type="presOf" srcId="{2602A757-6827-1F44-9D13-DB6703B6E3D9}" destId="{844D3345-9AA3-FF41-A4E1-2B2C953D955C}" srcOrd="0" destOrd="0" presId="urn:microsoft.com/office/officeart/2005/8/layout/orgChart1"/>
    <dgm:cxn modelId="{EBF959DC-64BF-FB41-9A5D-7FF2D3F84D03}" type="presOf" srcId="{4ECE4698-59EE-8F45-B9B4-B75AA1975F90}" destId="{3086ED91-6260-384F-8183-D50687387F69}" srcOrd="0" destOrd="0" presId="urn:microsoft.com/office/officeart/2005/8/layout/orgChart1"/>
    <dgm:cxn modelId="{C742E0CB-C125-2D4C-AD83-061A1D8AADE7}" type="presOf" srcId="{987E3BA2-3F7E-0040-B9F1-53E2C032493B}" destId="{C146FBB3-0112-1B47-8EE1-5B531088EE6B}" srcOrd="0" destOrd="0" presId="urn:microsoft.com/office/officeart/2005/8/layout/orgChart1"/>
    <dgm:cxn modelId="{161A1DA5-2ADD-5F46-ADBE-1F8C5C93805D}" type="presOf" srcId="{0B05E3A4-CEBE-B24C-8114-AA84FF835CAF}" destId="{D7BB7ECF-6AF0-E541-91A2-F5E395344B89}" srcOrd="1" destOrd="0" presId="urn:microsoft.com/office/officeart/2005/8/layout/orgChart1"/>
    <dgm:cxn modelId="{33930A26-C143-5444-9D96-5354D39FDC7D}" type="presOf" srcId="{4986C84B-0EEC-1F43-A1F0-F376C5BF4B62}" destId="{CF3C8E7C-BEB9-CD4A-9E35-76FB2A8C650F}" srcOrd="1" destOrd="0" presId="urn:microsoft.com/office/officeart/2005/8/layout/orgChart1"/>
    <dgm:cxn modelId="{B8225C8E-79BB-0949-B9A9-7B8D057EC0AC}" srcId="{4ECE4698-59EE-8F45-B9B4-B75AA1975F90}" destId="{255D4D30-B0BD-5A44-BE1F-2C2C10311B37}" srcOrd="1" destOrd="0" parTransId="{EAA6F9F0-E911-9B4D-A892-077BDE6A4130}" sibTransId="{A4D18DF1-8818-EB4E-B30B-0CC5F6B8485B}"/>
    <dgm:cxn modelId="{981B9E8B-D9D9-0049-8B19-BFDA16CF130B}" type="presOf" srcId="{EDC02ACD-4249-6546-8E6E-F309246F22C8}" destId="{1A636064-565D-B943-AC9C-D55D00F4AF4D}" srcOrd="0" destOrd="0" presId="urn:microsoft.com/office/officeart/2005/8/layout/orgChart1"/>
    <dgm:cxn modelId="{D4057AB3-F005-6B4D-9E0E-3517B6EA5B8C}" srcId="{255D4D30-B0BD-5A44-BE1F-2C2C10311B37}" destId="{2602A757-6827-1F44-9D13-DB6703B6E3D9}" srcOrd="2" destOrd="0" parTransId="{6E437ED5-8A9E-554F-B216-AF4FD325D5E6}" sibTransId="{DF7BBBCC-BF4D-1941-B7BC-06797E5BC8BA}"/>
    <dgm:cxn modelId="{69C728AB-20C0-B640-9645-C57F35CEDDFC}" type="presOf" srcId="{E0BD65AA-1108-7A47-B17A-9E8FC64BBB06}" destId="{05E59C42-11B0-4A44-8B3E-AF88E7E92092}" srcOrd="0" destOrd="0" presId="urn:microsoft.com/office/officeart/2005/8/layout/orgChart1"/>
    <dgm:cxn modelId="{ECD788B6-D56E-B347-94F3-BF7D2AE033B3}" type="presOf" srcId="{4986C84B-0EEC-1F43-A1F0-F376C5BF4B62}" destId="{50E6B7C4-AED1-AC41-B17D-EA05B9D489BC}" srcOrd="0" destOrd="0" presId="urn:microsoft.com/office/officeart/2005/8/layout/orgChart1"/>
    <dgm:cxn modelId="{8BDE7A7A-580E-5D4E-9635-40B22E65543D}" srcId="{919755DE-77D7-0E47-9C41-B5C450767010}" destId="{4ECE4698-59EE-8F45-B9B4-B75AA1975F90}" srcOrd="1" destOrd="0" parTransId="{3179F7A1-1190-114C-879F-DBAE24AE518A}" sibTransId="{6A89656B-E7C5-8D41-91C8-0989593F01A2}"/>
    <dgm:cxn modelId="{A25D144A-D9B1-F943-97E7-B1676B3B7129}" type="presOf" srcId="{B0B184FC-451C-6348-B237-314F99181FDE}" destId="{E01B99A2-F8ED-4443-A060-84D90DC69FA2}" srcOrd="0" destOrd="0" presId="urn:microsoft.com/office/officeart/2005/8/layout/orgChart1"/>
    <dgm:cxn modelId="{39F00B57-54A1-7C49-B394-6CDC0FA5D671}" type="presOf" srcId="{7C1F971A-0998-0948-BB24-1F77E5C43B9B}" destId="{D24A84C5-FF7A-B546-8927-D847EA0D5FD6}" srcOrd="0" destOrd="0" presId="urn:microsoft.com/office/officeart/2005/8/layout/orgChart1"/>
    <dgm:cxn modelId="{4250A979-31B8-EF4E-A1E8-752EA13F3A8F}" type="presOf" srcId="{50DE9E43-ADA5-924E-B9A4-0747CE41E508}" destId="{E1DAD8A7-60E9-094A-AC22-8FF690A7AE5D}" srcOrd="1" destOrd="0" presId="urn:microsoft.com/office/officeart/2005/8/layout/orgChart1"/>
    <dgm:cxn modelId="{BE86B60B-21F7-B244-BF58-4D342A12DD9F}" type="presOf" srcId="{F3330403-4272-5143-83F6-FCD8EF0FE7B4}" destId="{B8AED042-F70B-D047-8BC8-E44644F6753D}" srcOrd="0" destOrd="0" presId="urn:microsoft.com/office/officeart/2005/8/layout/orgChart1"/>
    <dgm:cxn modelId="{424101F1-E495-1940-B0E3-A105965FCE4B}" type="presParOf" srcId="{5C42B1FC-398F-4742-887A-C4F418041C1C}" destId="{7FD1F777-B20E-754F-AC63-BC1340DE8346}" srcOrd="0" destOrd="0" presId="urn:microsoft.com/office/officeart/2005/8/layout/orgChart1"/>
    <dgm:cxn modelId="{D327FAFE-FCA4-544B-8A8A-1A74FC8EBA07}" type="presParOf" srcId="{7FD1F777-B20E-754F-AC63-BC1340DE8346}" destId="{0E4FB649-CC59-7249-A4CF-E6B12E2DF325}" srcOrd="0" destOrd="0" presId="urn:microsoft.com/office/officeart/2005/8/layout/orgChart1"/>
    <dgm:cxn modelId="{7E0207D3-C54C-3749-8B22-776B8D2C0681}" type="presParOf" srcId="{0E4FB649-CC59-7249-A4CF-E6B12E2DF325}" destId="{A9034378-7470-0049-86A8-F4356CCD2EE3}" srcOrd="0" destOrd="0" presId="urn:microsoft.com/office/officeart/2005/8/layout/orgChart1"/>
    <dgm:cxn modelId="{37A649E6-5BE4-1B4D-81B5-4E3AA7A40507}" type="presParOf" srcId="{0E4FB649-CC59-7249-A4CF-E6B12E2DF325}" destId="{E320FE28-816B-0A47-98C2-E44A2CE28993}" srcOrd="1" destOrd="0" presId="urn:microsoft.com/office/officeart/2005/8/layout/orgChart1"/>
    <dgm:cxn modelId="{5D4951A5-4DFA-764D-8340-B1FC6845F6CD}" type="presParOf" srcId="{7FD1F777-B20E-754F-AC63-BC1340DE8346}" destId="{19CB0DD0-5DB1-304A-967B-F2E3F7CABE2D}" srcOrd="1" destOrd="0" presId="urn:microsoft.com/office/officeart/2005/8/layout/orgChart1"/>
    <dgm:cxn modelId="{07BFBCF9-77B4-904E-870F-A1023D6040C5}" type="presParOf" srcId="{7FD1F777-B20E-754F-AC63-BC1340DE8346}" destId="{B7986255-3562-A841-BC43-FF4DBB4A8074}" srcOrd="2" destOrd="0" presId="urn:microsoft.com/office/officeart/2005/8/layout/orgChart1"/>
    <dgm:cxn modelId="{D04281B0-BED4-994D-A2A2-E2E450B85792}" type="presParOf" srcId="{5C42B1FC-398F-4742-887A-C4F418041C1C}" destId="{ADAD3207-22DE-6440-AB73-CAE6642C106B}" srcOrd="1" destOrd="0" presId="urn:microsoft.com/office/officeart/2005/8/layout/orgChart1"/>
    <dgm:cxn modelId="{E85E68DB-3ADC-5B47-98E5-68B6369619DE}" type="presParOf" srcId="{ADAD3207-22DE-6440-AB73-CAE6642C106B}" destId="{38D4ED80-2F8E-194D-A915-50A94EFAC5DD}" srcOrd="0" destOrd="0" presId="urn:microsoft.com/office/officeart/2005/8/layout/orgChart1"/>
    <dgm:cxn modelId="{8BDFF303-C7B9-2342-8A50-AC4256D627AA}" type="presParOf" srcId="{38D4ED80-2F8E-194D-A915-50A94EFAC5DD}" destId="{3086ED91-6260-384F-8183-D50687387F69}" srcOrd="0" destOrd="0" presId="urn:microsoft.com/office/officeart/2005/8/layout/orgChart1"/>
    <dgm:cxn modelId="{A3D71695-F09F-A443-92F2-B93A9277FB5B}" type="presParOf" srcId="{38D4ED80-2F8E-194D-A915-50A94EFAC5DD}" destId="{CC974173-D49B-9D47-8AC3-1BE040DB982C}" srcOrd="1" destOrd="0" presId="urn:microsoft.com/office/officeart/2005/8/layout/orgChart1"/>
    <dgm:cxn modelId="{1A1051A5-90B6-184A-B0AF-C4974435A54D}" type="presParOf" srcId="{ADAD3207-22DE-6440-AB73-CAE6642C106B}" destId="{172F808C-03C6-E345-9701-BD56B9D95F65}" srcOrd="1" destOrd="0" presId="urn:microsoft.com/office/officeart/2005/8/layout/orgChart1"/>
    <dgm:cxn modelId="{B39136EE-C0E7-F947-A28F-5BC5308DA7C5}" type="presParOf" srcId="{172F808C-03C6-E345-9701-BD56B9D95F65}" destId="{D24A84C5-FF7A-B546-8927-D847EA0D5FD6}" srcOrd="0" destOrd="0" presId="urn:microsoft.com/office/officeart/2005/8/layout/orgChart1"/>
    <dgm:cxn modelId="{1CB1A7AB-6DC9-D849-BDAB-EF799192DBE4}" type="presParOf" srcId="{172F808C-03C6-E345-9701-BD56B9D95F65}" destId="{67533BA8-6250-9542-B2C2-8A8BE422465C}" srcOrd="1" destOrd="0" presId="urn:microsoft.com/office/officeart/2005/8/layout/orgChart1"/>
    <dgm:cxn modelId="{1129AF14-3379-954D-836F-1EE05A70A100}" type="presParOf" srcId="{67533BA8-6250-9542-B2C2-8A8BE422465C}" destId="{292B37CE-3AD9-724B-A5A8-AEBB2AF5BBD3}" srcOrd="0" destOrd="0" presId="urn:microsoft.com/office/officeart/2005/8/layout/orgChart1"/>
    <dgm:cxn modelId="{CA1EE3F3-5456-1249-AF81-3BAC509277A1}" type="presParOf" srcId="{292B37CE-3AD9-724B-A5A8-AEBB2AF5BBD3}" destId="{19787A3E-F0DB-8B42-A478-541DCAC1B3E2}" srcOrd="0" destOrd="0" presId="urn:microsoft.com/office/officeart/2005/8/layout/orgChart1"/>
    <dgm:cxn modelId="{C8DECCD8-E3B1-6547-9CA3-3C49E5E297DB}" type="presParOf" srcId="{292B37CE-3AD9-724B-A5A8-AEBB2AF5BBD3}" destId="{E1DAD8A7-60E9-094A-AC22-8FF690A7AE5D}" srcOrd="1" destOrd="0" presId="urn:microsoft.com/office/officeart/2005/8/layout/orgChart1"/>
    <dgm:cxn modelId="{149759E3-D189-A246-BF2D-1D41690E9755}" type="presParOf" srcId="{67533BA8-6250-9542-B2C2-8A8BE422465C}" destId="{0791EAF4-F3C8-B347-AFD5-2A4C0E44391A}" srcOrd="1" destOrd="0" presId="urn:microsoft.com/office/officeart/2005/8/layout/orgChart1"/>
    <dgm:cxn modelId="{108AF229-6D47-3B40-9562-C9A4241AD78C}" type="presParOf" srcId="{0791EAF4-F3C8-B347-AFD5-2A4C0E44391A}" destId="{DEBDF837-83CE-A148-9CDE-E9C5FF94227B}" srcOrd="0" destOrd="0" presId="urn:microsoft.com/office/officeart/2005/8/layout/orgChart1"/>
    <dgm:cxn modelId="{2AAAD67C-9154-AF43-A8D6-39E8796128C2}" type="presParOf" srcId="{0791EAF4-F3C8-B347-AFD5-2A4C0E44391A}" destId="{38890EC1-177E-2B48-A23D-4B6FA01D8D08}" srcOrd="1" destOrd="0" presId="urn:microsoft.com/office/officeart/2005/8/layout/orgChart1"/>
    <dgm:cxn modelId="{A5B60995-0A88-5D46-BB81-9578857DFAAF}" type="presParOf" srcId="{38890EC1-177E-2B48-A23D-4B6FA01D8D08}" destId="{0263E63D-46C6-CA4C-8031-59C0380B1A2D}" srcOrd="0" destOrd="0" presId="urn:microsoft.com/office/officeart/2005/8/layout/orgChart1"/>
    <dgm:cxn modelId="{88DFF64B-83BA-2E47-90A3-4995A7867A05}" type="presParOf" srcId="{0263E63D-46C6-CA4C-8031-59C0380B1A2D}" destId="{83D981DC-EFFE-E749-9800-FD6D6687C2BB}" srcOrd="0" destOrd="0" presId="urn:microsoft.com/office/officeart/2005/8/layout/orgChart1"/>
    <dgm:cxn modelId="{32212E8B-7BB8-004B-910B-C232F2E9ABBC}" type="presParOf" srcId="{0263E63D-46C6-CA4C-8031-59C0380B1A2D}" destId="{1F6717D2-E64E-0944-AF90-FE4DD4551B2B}" srcOrd="1" destOrd="0" presId="urn:microsoft.com/office/officeart/2005/8/layout/orgChart1"/>
    <dgm:cxn modelId="{92B20CD4-C747-C646-AB1F-52B68C42902C}" type="presParOf" srcId="{38890EC1-177E-2B48-A23D-4B6FA01D8D08}" destId="{76F4CA1C-1E78-3F40-B159-E92642BA3914}" srcOrd="1" destOrd="0" presId="urn:microsoft.com/office/officeart/2005/8/layout/orgChart1"/>
    <dgm:cxn modelId="{FF165BEB-B0E9-754A-8552-C3B62407A0AE}" type="presParOf" srcId="{38890EC1-177E-2B48-A23D-4B6FA01D8D08}" destId="{41921A7C-C838-B34A-8D55-2DAC60E9A906}" srcOrd="2" destOrd="0" presId="urn:microsoft.com/office/officeart/2005/8/layout/orgChart1"/>
    <dgm:cxn modelId="{75E43AEF-FBE8-884F-AD42-8313ECB1F2A1}" type="presParOf" srcId="{67533BA8-6250-9542-B2C2-8A8BE422465C}" destId="{E14C28A5-B909-3441-9F99-C87EC5F877EC}" srcOrd="2" destOrd="0" presId="urn:microsoft.com/office/officeart/2005/8/layout/orgChart1"/>
    <dgm:cxn modelId="{F488BA3D-B318-6A4A-B48B-8EF664C00DC0}" type="presParOf" srcId="{172F808C-03C6-E345-9701-BD56B9D95F65}" destId="{6BBA5938-671A-3349-9CE4-79F751C87407}" srcOrd="2" destOrd="0" presId="urn:microsoft.com/office/officeart/2005/8/layout/orgChart1"/>
    <dgm:cxn modelId="{150B6738-1B11-2148-B560-111BD5E27745}" type="presParOf" srcId="{172F808C-03C6-E345-9701-BD56B9D95F65}" destId="{2D1F1504-0101-1141-9A81-92117AD2C827}" srcOrd="3" destOrd="0" presId="urn:microsoft.com/office/officeart/2005/8/layout/orgChart1"/>
    <dgm:cxn modelId="{E8C2CCB3-E4DA-5947-9FFA-2EA35A44FE5F}" type="presParOf" srcId="{2D1F1504-0101-1141-9A81-92117AD2C827}" destId="{7EAF88FE-9A4A-B246-B3B2-73B8EBDC7858}" srcOrd="0" destOrd="0" presId="urn:microsoft.com/office/officeart/2005/8/layout/orgChart1"/>
    <dgm:cxn modelId="{B84D9F9C-A424-0F4B-8AE7-FD790ECE1AFA}" type="presParOf" srcId="{7EAF88FE-9A4A-B246-B3B2-73B8EBDC7858}" destId="{66FB099D-0C2C-504C-BADF-61DD4992239F}" srcOrd="0" destOrd="0" presId="urn:microsoft.com/office/officeart/2005/8/layout/orgChart1"/>
    <dgm:cxn modelId="{61321DD6-76B9-ED43-9097-DDB68D91A1B4}" type="presParOf" srcId="{7EAF88FE-9A4A-B246-B3B2-73B8EBDC7858}" destId="{CB7DA20B-2301-2444-869B-860A8C1CC800}" srcOrd="1" destOrd="0" presId="urn:microsoft.com/office/officeart/2005/8/layout/orgChart1"/>
    <dgm:cxn modelId="{E3B73602-306D-5742-AC31-A6FF25CBC038}" type="presParOf" srcId="{2D1F1504-0101-1141-9A81-92117AD2C827}" destId="{BA33A4E5-A9A1-B141-8742-F255908521A3}" srcOrd="1" destOrd="0" presId="urn:microsoft.com/office/officeart/2005/8/layout/orgChart1"/>
    <dgm:cxn modelId="{5657B584-68A1-8844-9A4A-2CFE6CD30894}" type="presParOf" srcId="{BA33A4E5-A9A1-B141-8742-F255908521A3}" destId="{E844BA96-E134-0844-B91C-599A01F79809}" srcOrd="0" destOrd="0" presId="urn:microsoft.com/office/officeart/2005/8/layout/orgChart1"/>
    <dgm:cxn modelId="{B26B2264-70A4-ED42-AA34-69AB18B5B003}" type="presParOf" srcId="{BA33A4E5-A9A1-B141-8742-F255908521A3}" destId="{E2CB9777-6F24-0C44-8401-CCA8240F8A42}" srcOrd="1" destOrd="0" presId="urn:microsoft.com/office/officeart/2005/8/layout/orgChart1"/>
    <dgm:cxn modelId="{8A9D5154-36E5-5142-A697-42093DDA7402}" type="presParOf" srcId="{E2CB9777-6F24-0C44-8401-CCA8240F8A42}" destId="{0373284A-1454-574B-88E3-560834CFB57D}" srcOrd="0" destOrd="0" presId="urn:microsoft.com/office/officeart/2005/8/layout/orgChart1"/>
    <dgm:cxn modelId="{982B7E04-53AE-6248-BF5A-BEEA878FBBD1}" type="presParOf" srcId="{0373284A-1454-574B-88E3-560834CFB57D}" destId="{E01B99A2-F8ED-4443-A060-84D90DC69FA2}" srcOrd="0" destOrd="0" presId="urn:microsoft.com/office/officeart/2005/8/layout/orgChart1"/>
    <dgm:cxn modelId="{B4FD8E03-F588-5044-A84F-A6D43D6372C0}" type="presParOf" srcId="{0373284A-1454-574B-88E3-560834CFB57D}" destId="{B34298CE-C286-D648-8F4C-D139BBAD1843}" srcOrd="1" destOrd="0" presId="urn:microsoft.com/office/officeart/2005/8/layout/orgChart1"/>
    <dgm:cxn modelId="{70A691B7-5B10-4A4F-A134-AAA50B14349B}" type="presParOf" srcId="{E2CB9777-6F24-0C44-8401-CCA8240F8A42}" destId="{42576111-55BD-6149-971C-FE1976A0FDC0}" srcOrd="1" destOrd="0" presId="urn:microsoft.com/office/officeart/2005/8/layout/orgChart1"/>
    <dgm:cxn modelId="{A321E3EC-DDA0-C74F-B60A-BB9EE2F388B5}" type="presParOf" srcId="{42576111-55BD-6149-971C-FE1976A0FDC0}" destId="{05E59C42-11B0-4A44-8B3E-AF88E7E92092}" srcOrd="0" destOrd="0" presId="urn:microsoft.com/office/officeart/2005/8/layout/orgChart1"/>
    <dgm:cxn modelId="{39FE06AB-36E3-C646-B928-524581E50087}" type="presParOf" srcId="{42576111-55BD-6149-971C-FE1976A0FDC0}" destId="{10B7FB95-60FF-D142-8FCB-26215C7D07DE}" srcOrd="1" destOrd="0" presId="urn:microsoft.com/office/officeart/2005/8/layout/orgChart1"/>
    <dgm:cxn modelId="{1C4F797B-FF5F-FC45-8CCE-3514EE5423E2}" type="presParOf" srcId="{10B7FB95-60FF-D142-8FCB-26215C7D07DE}" destId="{7C29276B-75C5-0640-B5FB-1448F067E34D}" srcOrd="0" destOrd="0" presId="urn:microsoft.com/office/officeart/2005/8/layout/orgChart1"/>
    <dgm:cxn modelId="{0CD55CFF-2C3E-AA42-BE11-6842C5A28C85}" type="presParOf" srcId="{7C29276B-75C5-0640-B5FB-1448F067E34D}" destId="{1A636064-565D-B943-AC9C-D55D00F4AF4D}" srcOrd="0" destOrd="0" presId="urn:microsoft.com/office/officeart/2005/8/layout/orgChart1"/>
    <dgm:cxn modelId="{69DD67BD-7336-9C43-ABD0-E1004467E309}" type="presParOf" srcId="{7C29276B-75C5-0640-B5FB-1448F067E34D}" destId="{DA4DC03E-FB7C-204A-B42A-D80279D5FC4C}" srcOrd="1" destOrd="0" presId="urn:microsoft.com/office/officeart/2005/8/layout/orgChart1"/>
    <dgm:cxn modelId="{43CF909E-C0D4-A84F-A4AE-B53DA88DEB28}" type="presParOf" srcId="{10B7FB95-60FF-D142-8FCB-26215C7D07DE}" destId="{13E4B4AC-B501-FB4A-B994-ACA30AE35AE7}" srcOrd="1" destOrd="0" presId="urn:microsoft.com/office/officeart/2005/8/layout/orgChart1"/>
    <dgm:cxn modelId="{FFCDF01A-A0FB-5545-BE28-BF12FEA36BDB}" type="presParOf" srcId="{10B7FB95-60FF-D142-8FCB-26215C7D07DE}" destId="{23BB32DA-5752-FF43-9D59-FEBED6A65523}" srcOrd="2" destOrd="0" presId="urn:microsoft.com/office/officeart/2005/8/layout/orgChart1"/>
    <dgm:cxn modelId="{532544B3-0951-464A-A926-882D47FF5C74}" type="presParOf" srcId="{E2CB9777-6F24-0C44-8401-CCA8240F8A42}" destId="{293FB50D-CB4C-5645-A0C6-7B5CF7E49AD1}" srcOrd="2" destOrd="0" presId="urn:microsoft.com/office/officeart/2005/8/layout/orgChart1"/>
    <dgm:cxn modelId="{95432863-80B1-D543-801D-AED3D6CBFE81}" type="presParOf" srcId="{BA33A4E5-A9A1-B141-8742-F255908521A3}" destId="{E45DF0E9-7A9C-CA45-B1E1-E5760357D310}" srcOrd="2" destOrd="0" presId="urn:microsoft.com/office/officeart/2005/8/layout/orgChart1"/>
    <dgm:cxn modelId="{704A1520-8501-9049-A03B-17AB0CC9874A}" type="presParOf" srcId="{BA33A4E5-A9A1-B141-8742-F255908521A3}" destId="{2FC54656-0C13-1A4F-90E0-3206C07FF7E3}" srcOrd="3" destOrd="0" presId="urn:microsoft.com/office/officeart/2005/8/layout/orgChart1"/>
    <dgm:cxn modelId="{F1A0A1C9-E7E5-394E-8054-BC3488380C56}" type="presParOf" srcId="{2FC54656-0C13-1A4F-90E0-3206C07FF7E3}" destId="{17F6654B-F051-2349-87E2-CC05E086EB5E}" srcOrd="0" destOrd="0" presId="urn:microsoft.com/office/officeart/2005/8/layout/orgChart1"/>
    <dgm:cxn modelId="{68F0D8A2-822F-E74F-9139-D348260E64DB}" type="presParOf" srcId="{17F6654B-F051-2349-87E2-CC05E086EB5E}" destId="{478256A3-57BD-A443-AD66-C3C5A4FAE58D}" srcOrd="0" destOrd="0" presId="urn:microsoft.com/office/officeart/2005/8/layout/orgChart1"/>
    <dgm:cxn modelId="{D90BF5C8-4EF0-1D40-8B97-F6597CE3F55F}" type="presParOf" srcId="{17F6654B-F051-2349-87E2-CC05E086EB5E}" destId="{D7BB7ECF-6AF0-E541-91A2-F5E395344B89}" srcOrd="1" destOrd="0" presId="urn:microsoft.com/office/officeart/2005/8/layout/orgChart1"/>
    <dgm:cxn modelId="{81BDE2CA-7822-F243-B5EB-9EE241478848}" type="presParOf" srcId="{2FC54656-0C13-1A4F-90E0-3206C07FF7E3}" destId="{0FD7EDDE-62BC-5E44-BA2C-B2F9F33FF8F4}" srcOrd="1" destOrd="0" presId="urn:microsoft.com/office/officeart/2005/8/layout/orgChart1"/>
    <dgm:cxn modelId="{A6F891B3-8015-ED48-8397-15D58D106D54}" type="presParOf" srcId="{0FD7EDDE-62BC-5E44-BA2C-B2F9F33FF8F4}" destId="{25ED26B4-4C34-4444-8D82-4A675CF6A749}" srcOrd="0" destOrd="0" presId="urn:microsoft.com/office/officeart/2005/8/layout/orgChart1"/>
    <dgm:cxn modelId="{81019392-4A95-B542-9282-DB9EEE33FE8F}" type="presParOf" srcId="{0FD7EDDE-62BC-5E44-BA2C-B2F9F33FF8F4}" destId="{DACEE2CD-A5F0-F745-B2F0-DDB3B02D1468}" srcOrd="1" destOrd="0" presId="urn:microsoft.com/office/officeart/2005/8/layout/orgChart1"/>
    <dgm:cxn modelId="{BED6B71C-B7AB-E041-9D8D-4C8A4DF5051E}" type="presParOf" srcId="{DACEE2CD-A5F0-F745-B2F0-DDB3B02D1468}" destId="{FA6F68A0-5E7D-6D42-855C-703C7EB320D9}" srcOrd="0" destOrd="0" presId="urn:microsoft.com/office/officeart/2005/8/layout/orgChart1"/>
    <dgm:cxn modelId="{039C8951-8726-D14D-94B3-266C08977B34}" type="presParOf" srcId="{FA6F68A0-5E7D-6D42-855C-703C7EB320D9}" destId="{5CC14FBB-EDCC-8C40-8425-8D1E05E1211C}" srcOrd="0" destOrd="0" presId="urn:microsoft.com/office/officeart/2005/8/layout/orgChart1"/>
    <dgm:cxn modelId="{C7F67164-8E42-6543-9796-C6AC6FCB3F53}" type="presParOf" srcId="{FA6F68A0-5E7D-6D42-855C-703C7EB320D9}" destId="{C93AC9C9-56A3-3543-87BC-B62AC7487846}" srcOrd="1" destOrd="0" presId="urn:microsoft.com/office/officeart/2005/8/layout/orgChart1"/>
    <dgm:cxn modelId="{6D055FEF-2449-E845-A068-01FC290BE21F}" type="presParOf" srcId="{DACEE2CD-A5F0-F745-B2F0-DDB3B02D1468}" destId="{1A022429-6F68-9340-8D1E-342508165613}" srcOrd="1" destOrd="0" presId="urn:microsoft.com/office/officeart/2005/8/layout/orgChart1"/>
    <dgm:cxn modelId="{1D5D806B-91E7-3F4F-99AB-875F43E606CD}" type="presParOf" srcId="{DACEE2CD-A5F0-F745-B2F0-DDB3B02D1468}" destId="{6C2D8326-9E69-694D-BE24-E3359CBED3F4}" srcOrd="2" destOrd="0" presId="urn:microsoft.com/office/officeart/2005/8/layout/orgChart1"/>
    <dgm:cxn modelId="{95806A8A-E41F-2849-A98F-065C3F650A91}" type="presParOf" srcId="{2FC54656-0C13-1A4F-90E0-3206C07FF7E3}" destId="{22FBECDC-7C22-A84E-81D9-89C910D7248C}" srcOrd="2" destOrd="0" presId="urn:microsoft.com/office/officeart/2005/8/layout/orgChart1"/>
    <dgm:cxn modelId="{FEE53042-0126-1141-9FCE-B06718AD8090}" type="presParOf" srcId="{BA33A4E5-A9A1-B141-8742-F255908521A3}" destId="{7A88D79F-9100-F940-92CC-6EC2710E6AE0}" srcOrd="4" destOrd="0" presId="urn:microsoft.com/office/officeart/2005/8/layout/orgChart1"/>
    <dgm:cxn modelId="{BB0F01D8-3C06-604B-A660-B1F8A61994C2}" type="presParOf" srcId="{BA33A4E5-A9A1-B141-8742-F255908521A3}" destId="{2E665A60-6587-1A43-A19F-ABB4FCE5A890}" srcOrd="5" destOrd="0" presId="urn:microsoft.com/office/officeart/2005/8/layout/orgChart1"/>
    <dgm:cxn modelId="{F79DDC09-8126-364B-AD0A-66CCCBD92A29}" type="presParOf" srcId="{2E665A60-6587-1A43-A19F-ABB4FCE5A890}" destId="{E0D55D83-D470-234B-A00C-E1CA25E88AAE}" srcOrd="0" destOrd="0" presId="urn:microsoft.com/office/officeart/2005/8/layout/orgChart1"/>
    <dgm:cxn modelId="{FFC9D627-9C73-B545-88F1-C9D96926A7F5}" type="presParOf" srcId="{E0D55D83-D470-234B-A00C-E1CA25E88AAE}" destId="{844D3345-9AA3-FF41-A4E1-2B2C953D955C}" srcOrd="0" destOrd="0" presId="urn:microsoft.com/office/officeart/2005/8/layout/orgChart1"/>
    <dgm:cxn modelId="{356E43AA-64CC-F24A-A46F-E5E13C4A491D}" type="presParOf" srcId="{E0D55D83-D470-234B-A00C-E1CA25E88AAE}" destId="{396CEFE2-928A-A441-84BE-933A9C5E8584}" srcOrd="1" destOrd="0" presId="urn:microsoft.com/office/officeart/2005/8/layout/orgChart1"/>
    <dgm:cxn modelId="{3AEFE3BE-4E10-FD4E-8BD9-BE7C064BEA05}" type="presParOf" srcId="{2E665A60-6587-1A43-A19F-ABB4FCE5A890}" destId="{AFCE90A0-0579-8143-B23B-DD58F745A098}" srcOrd="1" destOrd="0" presId="urn:microsoft.com/office/officeart/2005/8/layout/orgChart1"/>
    <dgm:cxn modelId="{3421579B-1E95-1344-A9E2-BA4E847F5CCA}" type="presParOf" srcId="{AFCE90A0-0579-8143-B23B-DD58F745A098}" destId="{D9B2EB06-47FC-7B46-AB67-6C6A48827483}" srcOrd="0" destOrd="0" presId="urn:microsoft.com/office/officeart/2005/8/layout/orgChart1"/>
    <dgm:cxn modelId="{4AD74FD7-2C18-2546-9B88-9F1498F4D4FE}" type="presParOf" srcId="{AFCE90A0-0579-8143-B23B-DD58F745A098}" destId="{4D2C3680-4025-E34E-878B-97DEC5C06175}" srcOrd="1" destOrd="0" presId="urn:microsoft.com/office/officeart/2005/8/layout/orgChart1"/>
    <dgm:cxn modelId="{872F12B4-2B17-7C45-9C6A-B5DDA32B8C62}" type="presParOf" srcId="{4D2C3680-4025-E34E-878B-97DEC5C06175}" destId="{DC04ECA6-A99D-014B-8109-444B7B8078FC}" srcOrd="0" destOrd="0" presId="urn:microsoft.com/office/officeart/2005/8/layout/orgChart1"/>
    <dgm:cxn modelId="{5EA8D9BF-F690-0045-A046-428A7635E574}" type="presParOf" srcId="{DC04ECA6-A99D-014B-8109-444B7B8078FC}" destId="{A70E84CF-D474-2441-94AD-D3130B4990FF}" srcOrd="0" destOrd="0" presId="urn:microsoft.com/office/officeart/2005/8/layout/orgChart1"/>
    <dgm:cxn modelId="{787C006C-C491-CF41-AA89-4C11A98C3EEF}" type="presParOf" srcId="{DC04ECA6-A99D-014B-8109-444B7B8078FC}" destId="{037A53E9-53C3-AB47-9137-6784E297B534}" srcOrd="1" destOrd="0" presId="urn:microsoft.com/office/officeart/2005/8/layout/orgChart1"/>
    <dgm:cxn modelId="{D1798C4C-29E2-C249-91C0-15BE931862D5}" type="presParOf" srcId="{4D2C3680-4025-E34E-878B-97DEC5C06175}" destId="{162184A4-C8E8-D34B-926A-F436DBF70A33}" srcOrd="1" destOrd="0" presId="urn:microsoft.com/office/officeart/2005/8/layout/orgChart1"/>
    <dgm:cxn modelId="{5989BD4E-2443-C04D-BB5E-F703665D0120}" type="presParOf" srcId="{4D2C3680-4025-E34E-878B-97DEC5C06175}" destId="{972C1843-A829-7C41-9202-34D5B1E5E279}" srcOrd="2" destOrd="0" presId="urn:microsoft.com/office/officeart/2005/8/layout/orgChart1"/>
    <dgm:cxn modelId="{F64293BB-3A7F-F84F-A3B8-2B86DD634C1A}" type="presParOf" srcId="{2E665A60-6587-1A43-A19F-ABB4FCE5A890}" destId="{11E15F5D-3AA6-7341-9DF5-8F1CF00F3468}" srcOrd="2" destOrd="0" presId="urn:microsoft.com/office/officeart/2005/8/layout/orgChart1"/>
    <dgm:cxn modelId="{6983E199-C0D1-424E-9232-598967A6687F}" type="presParOf" srcId="{2D1F1504-0101-1141-9A81-92117AD2C827}" destId="{B92B3F73-B6CD-A943-987A-1A860A6D6D2C}" srcOrd="2" destOrd="0" presId="urn:microsoft.com/office/officeart/2005/8/layout/orgChart1"/>
    <dgm:cxn modelId="{9A03C6A2-74B1-524C-B1BE-74D94D408B87}" type="presParOf" srcId="{172F808C-03C6-E345-9701-BD56B9D95F65}" destId="{CADC6E80-DFE9-8D48-9083-FB437CA44D2B}" srcOrd="4" destOrd="0" presId="urn:microsoft.com/office/officeart/2005/8/layout/orgChart1"/>
    <dgm:cxn modelId="{FCC441AD-0BAB-F04D-B111-3CD162C1CF1A}" type="presParOf" srcId="{172F808C-03C6-E345-9701-BD56B9D95F65}" destId="{19CB8BAB-D02B-8D4E-AC0D-9C1E67C77FE6}" srcOrd="5" destOrd="0" presId="urn:microsoft.com/office/officeart/2005/8/layout/orgChart1"/>
    <dgm:cxn modelId="{78B03D92-515F-3B4D-A8F9-A93EE27853F8}" type="presParOf" srcId="{19CB8BAB-D02B-8D4E-AC0D-9C1E67C77FE6}" destId="{A73C5FC2-335D-FB4C-851B-528353A18106}" srcOrd="0" destOrd="0" presId="urn:microsoft.com/office/officeart/2005/8/layout/orgChart1"/>
    <dgm:cxn modelId="{83092A52-FC3A-A24D-BFE8-5180D7068C80}" type="presParOf" srcId="{A73C5FC2-335D-FB4C-851B-528353A18106}" destId="{50E6B7C4-AED1-AC41-B17D-EA05B9D489BC}" srcOrd="0" destOrd="0" presId="urn:microsoft.com/office/officeart/2005/8/layout/orgChart1"/>
    <dgm:cxn modelId="{6E69B5E4-B5D5-274E-9775-6A761A663C2A}" type="presParOf" srcId="{A73C5FC2-335D-FB4C-851B-528353A18106}" destId="{CF3C8E7C-BEB9-CD4A-9E35-76FB2A8C650F}" srcOrd="1" destOrd="0" presId="urn:microsoft.com/office/officeart/2005/8/layout/orgChart1"/>
    <dgm:cxn modelId="{59D9CCD9-912F-564B-A85D-2C14E0577A45}" type="presParOf" srcId="{19CB8BAB-D02B-8D4E-AC0D-9C1E67C77FE6}" destId="{35C4630F-014C-9546-92BF-2B4B5E689B15}" srcOrd="1" destOrd="0" presId="urn:microsoft.com/office/officeart/2005/8/layout/orgChart1"/>
    <dgm:cxn modelId="{F211169F-D405-DA4D-841A-AEB7D305B8B3}" type="presParOf" srcId="{35C4630F-014C-9546-92BF-2B4B5E689B15}" destId="{C146FBB3-0112-1B47-8EE1-5B531088EE6B}" srcOrd="0" destOrd="0" presId="urn:microsoft.com/office/officeart/2005/8/layout/orgChart1"/>
    <dgm:cxn modelId="{18789D0A-E413-EE42-A73E-8CA7F30B4146}" type="presParOf" srcId="{35C4630F-014C-9546-92BF-2B4B5E689B15}" destId="{A82549D7-ED68-C74B-9802-3639A37734CF}" srcOrd="1" destOrd="0" presId="urn:microsoft.com/office/officeart/2005/8/layout/orgChart1"/>
    <dgm:cxn modelId="{94008F85-D561-5A45-A778-ECCC5D1BBFCA}" type="presParOf" srcId="{A82549D7-ED68-C74B-9802-3639A37734CF}" destId="{9B5D24CB-F103-F545-99F1-A181DDE69B14}" srcOrd="0" destOrd="0" presId="urn:microsoft.com/office/officeart/2005/8/layout/orgChart1"/>
    <dgm:cxn modelId="{A74E9AF8-BC83-834D-B35F-72A1D580B40B}" type="presParOf" srcId="{9B5D24CB-F103-F545-99F1-A181DDE69B14}" destId="{867C757C-B8DD-5644-A41B-2065DF9341DF}" srcOrd="0" destOrd="0" presId="urn:microsoft.com/office/officeart/2005/8/layout/orgChart1"/>
    <dgm:cxn modelId="{EAE5898D-E370-DB4B-9E41-BCC332FE0506}" type="presParOf" srcId="{9B5D24CB-F103-F545-99F1-A181DDE69B14}" destId="{C7D3D246-61E2-3C46-95B6-E24D5828895A}" srcOrd="1" destOrd="0" presId="urn:microsoft.com/office/officeart/2005/8/layout/orgChart1"/>
    <dgm:cxn modelId="{E87DFF4B-F27B-FE49-B2AB-FCA7EB929CD5}" type="presParOf" srcId="{A82549D7-ED68-C74B-9802-3639A37734CF}" destId="{A256933E-C279-B14C-B904-8FC31CE2CEFC}" srcOrd="1" destOrd="0" presId="urn:microsoft.com/office/officeart/2005/8/layout/orgChart1"/>
    <dgm:cxn modelId="{F99F5C3F-C066-5749-B6B7-F288D4A45D8A}" type="presParOf" srcId="{A256933E-C279-B14C-B904-8FC31CE2CEFC}" destId="{161E6A8C-6D00-5943-8BF8-D97F670F0022}" srcOrd="0" destOrd="0" presId="urn:microsoft.com/office/officeart/2005/8/layout/orgChart1"/>
    <dgm:cxn modelId="{D863BF07-9B4A-B346-8136-AD4B81E95AEC}" type="presParOf" srcId="{A256933E-C279-B14C-B904-8FC31CE2CEFC}" destId="{9CEF3DAE-910B-1748-B13B-F678DE545699}" srcOrd="1" destOrd="0" presId="urn:microsoft.com/office/officeart/2005/8/layout/orgChart1"/>
    <dgm:cxn modelId="{256C7A15-528B-6243-A032-34A52879EC44}" type="presParOf" srcId="{9CEF3DAE-910B-1748-B13B-F678DE545699}" destId="{B404E438-7527-DB4F-872A-4F5EE300F602}" srcOrd="0" destOrd="0" presId="urn:microsoft.com/office/officeart/2005/8/layout/orgChart1"/>
    <dgm:cxn modelId="{8896C8B3-2EE5-624C-A0A5-7BF71702E07E}" type="presParOf" srcId="{B404E438-7527-DB4F-872A-4F5EE300F602}" destId="{4B75F38A-31B2-2C4F-BF57-47E2F33200C3}" srcOrd="0" destOrd="0" presId="urn:microsoft.com/office/officeart/2005/8/layout/orgChart1"/>
    <dgm:cxn modelId="{69B99E22-A920-7D45-B2FF-A225FA3AFEB7}" type="presParOf" srcId="{B404E438-7527-DB4F-872A-4F5EE300F602}" destId="{B4EFE2CE-2DDD-F549-A75E-BC35738A97BE}" srcOrd="1" destOrd="0" presId="urn:microsoft.com/office/officeart/2005/8/layout/orgChart1"/>
    <dgm:cxn modelId="{F14D940B-E868-1D46-A435-75CBF34B4E06}" type="presParOf" srcId="{9CEF3DAE-910B-1748-B13B-F678DE545699}" destId="{DD40861A-7271-B249-9EC9-37B23107B01D}" srcOrd="1" destOrd="0" presId="urn:microsoft.com/office/officeart/2005/8/layout/orgChart1"/>
    <dgm:cxn modelId="{26CE9373-7767-5549-84AD-D62ADD4772DF}" type="presParOf" srcId="{9CEF3DAE-910B-1748-B13B-F678DE545699}" destId="{6DA56DC5-53B0-AE4E-8872-63212289DFDB}" srcOrd="2" destOrd="0" presId="urn:microsoft.com/office/officeart/2005/8/layout/orgChart1"/>
    <dgm:cxn modelId="{6330E5EC-46C0-9D48-BE5B-AD5459A7D30E}" type="presParOf" srcId="{A82549D7-ED68-C74B-9802-3639A37734CF}" destId="{7649F8BD-E21E-124C-99CF-3B8F54DFF620}" srcOrd="2" destOrd="0" presId="urn:microsoft.com/office/officeart/2005/8/layout/orgChart1"/>
    <dgm:cxn modelId="{998AF3CA-4F3A-D043-8968-3B8B9F6FE884}" type="presParOf" srcId="{35C4630F-014C-9546-92BF-2B4B5E689B15}" destId="{840CAFF3-52B1-1742-9240-1512286B9D6A}" srcOrd="2" destOrd="0" presId="urn:microsoft.com/office/officeart/2005/8/layout/orgChart1"/>
    <dgm:cxn modelId="{3C68EC12-ACF1-8C4A-A831-B3ACADD26472}" type="presParOf" srcId="{35C4630F-014C-9546-92BF-2B4B5E689B15}" destId="{7695EEEC-B1DC-CB44-A5A4-62DCA6274AD2}" srcOrd="3" destOrd="0" presId="urn:microsoft.com/office/officeart/2005/8/layout/orgChart1"/>
    <dgm:cxn modelId="{C3D97A77-7C8C-944D-8C04-95839D1E4975}" type="presParOf" srcId="{7695EEEC-B1DC-CB44-A5A4-62DCA6274AD2}" destId="{C6239462-E8C0-6C49-91AD-CCF567CAC6CF}" srcOrd="0" destOrd="0" presId="urn:microsoft.com/office/officeart/2005/8/layout/orgChart1"/>
    <dgm:cxn modelId="{C51FBA05-F1AA-BE4C-92E4-A9450CCDD236}" type="presParOf" srcId="{C6239462-E8C0-6C49-91AD-CCF567CAC6CF}" destId="{02E92102-D50A-FA43-BDA9-BCE42FFBF1CE}" srcOrd="0" destOrd="0" presId="urn:microsoft.com/office/officeart/2005/8/layout/orgChart1"/>
    <dgm:cxn modelId="{8BB8EEA4-374D-AA44-AC9D-D27368B59630}" type="presParOf" srcId="{C6239462-E8C0-6C49-91AD-CCF567CAC6CF}" destId="{9CCA656D-6B3C-8C47-9ECC-F6B90291251C}" srcOrd="1" destOrd="0" presId="urn:microsoft.com/office/officeart/2005/8/layout/orgChart1"/>
    <dgm:cxn modelId="{E2EB02D4-89F3-A54A-9436-10F222A4543E}" type="presParOf" srcId="{7695EEEC-B1DC-CB44-A5A4-62DCA6274AD2}" destId="{80B5F8D1-1B5F-FA4E-923E-06F5628712D2}" srcOrd="1" destOrd="0" presId="urn:microsoft.com/office/officeart/2005/8/layout/orgChart1"/>
    <dgm:cxn modelId="{3FF5EE1E-2878-5F44-8434-77255CE60036}" type="presParOf" srcId="{80B5F8D1-1B5F-FA4E-923E-06F5628712D2}" destId="{F74BD47F-5D13-EE4C-A319-4EACB0C7267B}" srcOrd="0" destOrd="0" presId="urn:microsoft.com/office/officeart/2005/8/layout/orgChart1"/>
    <dgm:cxn modelId="{A6B71B42-3BB2-394C-AF92-8A64E00F624D}" type="presParOf" srcId="{80B5F8D1-1B5F-FA4E-923E-06F5628712D2}" destId="{6632E987-A762-2241-8DD3-B22C5373547C}" srcOrd="1" destOrd="0" presId="urn:microsoft.com/office/officeart/2005/8/layout/orgChart1"/>
    <dgm:cxn modelId="{AFD56714-97F7-D748-91BB-7616F98D63DD}" type="presParOf" srcId="{6632E987-A762-2241-8DD3-B22C5373547C}" destId="{8049363E-B157-3248-84B3-FE5E2656DDFB}" srcOrd="0" destOrd="0" presId="urn:microsoft.com/office/officeart/2005/8/layout/orgChart1"/>
    <dgm:cxn modelId="{BA6511D1-A381-C641-B253-A4CE51B79804}" type="presParOf" srcId="{8049363E-B157-3248-84B3-FE5E2656DDFB}" destId="{AC530953-2D17-7B44-AA87-EE00CD78010F}" srcOrd="0" destOrd="0" presId="urn:microsoft.com/office/officeart/2005/8/layout/orgChart1"/>
    <dgm:cxn modelId="{E28FF012-B977-ED42-B47E-8CEC6A27A73E}" type="presParOf" srcId="{8049363E-B157-3248-84B3-FE5E2656DDFB}" destId="{B0B288EF-6184-3544-83AC-2396CA600658}" srcOrd="1" destOrd="0" presId="urn:microsoft.com/office/officeart/2005/8/layout/orgChart1"/>
    <dgm:cxn modelId="{A416524B-59A5-7C4A-B86A-D6BFF0B9741B}" type="presParOf" srcId="{6632E987-A762-2241-8DD3-B22C5373547C}" destId="{5446EEDE-AD94-8148-9387-94BD15296BB8}" srcOrd="1" destOrd="0" presId="urn:microsoft.com/office/officeart/2005/8/layout/orgChart1"/>
    <dgm:cxn modelId="{9542A1DC-FDF7-3940-920F-720E9373E566}" type="presParOf" srcId="{6632E987-A762-2241-8DD3-B22C5373547C}" destId="{D4FC15D4-5688-884D-91DB-99D5D088F24D}" srcOrd="2" destOrd="0" presId="urn:microsoft.com/office/officeart/2005/8/layout/orgChart1"/>
    <dgm:cxn modelId="{FD5D5BC6-7562-1B4B-8794-4AE610B01650}" type="presParOf" srcId="{7695EEEC-B1DC-CB44-A5A4-62DCA6274AD2}" destId="{E05FAF7F-0E4A-B749-8B21-44D44FCEA558}" srcOrd="2" destOrd="0" presId="urn:microsoft.com/office/officeart/2005/8/layout/orgChart1"/>
    <dgm:cxn modelId="{0BF526B0-F3C9-0C4B-AAF6-36C279EB25CE}" type="presParOf" srcId="{35C4630F-014C-9546-92BF-2B4B5E689B15}" destId="{F5014603-FB61-4C42-B668-38E1ED67FBCE}" srcOrd="4" destOrd="0" presId="urn:microsoft.com/office/officeart/2005/8/layout/orgChart1"/>
    <dgm:cxn modelId="{ADFE231C-1484-ED41-BB2E-D459F1AE04C8}" type="presParOf" srcId="{35C4630F-014C-9546-92BF-2B4B5E689B15}" destId="{52D0C8A7-C7AF-C848-865C-906B7BA1D1AA}" srcOrd="5" destOrd="0" presId="urn:microsoft.com/office/officeart/2005/8/layout/orgChart1"/>
    <dgm:cxn modelId="{FEDB6B8A-B5FC-2341-A814-B989F1B6F881}" type="presParOf" srcId="{52D0C8A7-C7AF-C848-865C-906B7BA1D1AA}" destId="{02AC1A82-8B20-0249-9339-C0BAB8C387CD}" srcOrd="0" destOrd="0" presId="urn:microsoft.com/office/officeart/2005/8/layout/orgChart1"/>
    <dgm:cxn modelId="{83F2FBC8-0493-6440-99AE-94562750544F}" type="presParOf" srcId="{02AC1A82-8B20-0249-9339-C0BAB8C387CD}" destId="{06C3FBC2-B4D9-A24D-B2CC-FA8D3DE0F1B8}" srcOrd="0" destOrd="0" presId="urn:microsoft.com/office/officeart/2005/8/layout/orgChart1"/>
    <dgm:cxn modelId="{9E06CCED-DFDC-9244-9B1E-E247EFFF3D46}" type="presParOf" srcId="{02AC1A82-8B20-0249-9339-C0BAB8C387CD}" destId="{3508C6E2-86A7-214E-8A9F-A70BBF5D370D}" srcOrd="1" destOrd="0" presId="urn:microsoft.com/office/officeart/2005/8/layout/orgChart1"/>
    <dgm:cxn modelId="{E18FD0F9-218F-E447-8DBE-43478D9724AB}" type="presParOf" srcId="{52D0C8A7-C7AF-C848-865C-906B7BA1D1AA}" destId="{8404A17B-0FFD-F74D-A419-EABDB5F56AEF}" srcOrd="1" destOrd="0" presId="urn:microsoft.com/office/officeart/2005/8/layout/orgChart1"/>
    <dgm:cxn modelId="{A611EDD8-49F3-0146-A071-04F249C4AC0E}" type="presParOf" srcId="{8404A17B-0FFD-F74D-A419-EABDB5F56AEF}" destId="{B8AED042-F70B-D047-8BC8-E44644F6753D}" srcOrd="0" destOrd="0" presId="urn:microsoft.com/office/officeart/2005/8/layout/orgChart1"/>
    <dgm:cxn modelId="{E7430184-2E66-8E43-927C-E649830463CA}" type="presParOf" srcId="{8404A17B-0FFD-F74D-A419-EABDB5F56AEF}" destId="{829E374A-87B2-DB43-B3FF-63A902DE3631}" srcOrd="1" destOrd="0" presId="urn:microsoft.com/office/officeart/2005/8/layout/orgChart1"/>
    <dgm:cxn modelId="{6BBC6F09-7F4C-EE49-9B9D-9B563535C062}" type="presParOf" srcId="{829E374A-87B2-DB43-B3FF-63A902DE3631}" destId="{7E657EFC-F0C1-2C43-B610-CCFF16027939}" srcOrd="0" destOrd="0" presId="urn:microsoft.com/office/officeart/2005/8/layout/orgChart1"/>
    <dgm:cxn modelId="{E887148B-555A-BF44-8629-F68DC696F043}" type="presParOf" srcId="{7E657EFC-F0C1-2C43-B610-CCFF16027939}" destId="{0E8DB42C-C747-A344-9641-7F5EDC484BD8}" srcOrd="0" destOrd="0" presId="urn:microsoft.com/office/officeart/2005/8/layout/orgChart1"/>
    <dgm:cxn modelId="{028193B7-6038-A347-A024-D2564F766FBB}" type="presParOf" srcId="{7E657EFC-F0C1-2C43-B610-CCFF16027939}" destId="{2117F6EF-CE97-A84C-9394-51D129F9874B}" srcOrd="1" destOrd="0" presId="urn:microsoft.com/office/officeart/2005/8/layout/orgChart1"/>
    <dgm:cxn modelId="{DFC2951D-4D94-E547-9721-0ECDAA1B71C5}" type="presParOf" srcId="{829E374A-87B2-DB43-B3FF-63A902DE3631}" destId="{5B998F3D-8E3A-0F49-8EA0-5B9EF07F949E}" srcOrd="1" destOrd="0" presId="urn:microsoft.com/office/officeart/2005/8/layout/orgChart1"/>
    <dgm:cxn modelId="{2CF586AC-24EE-C849-B419-CC0FB73BF110}" type="presParOf" srcId="{829E374A-87B2-DB43-B3FF-63A902DE3631}" destId="{C821A7DB-7ABC-0943-8EFE-E244233ABA6A}" srcOrd="2" destOrd="0" presId="urn:microsoft.com/office/officeart/2005/8/layout/orgChart1"/>
    <dgm:cxn modelId="{9DA0E9AD-5A86-0A4E-9B40-13B87B2FDFB9}" type="presParOf" srcId="{52D0C8A7-C7AF-C848-865C-906B7BA1D1AA}" destId="{619F0F17-4EE1-E849-A13F-B86E2ACBEBB8}" srcOrd="2" destOrd="0" presId="urn:microsoft.com/office/officeart/2005/8/layout/orgChart1"/>
    <dgm:cxn modelId="{28744477-A912-EC48-9652-9CD87F3DD227}" type="presParOf" srcId="{19CB8BAB-D02B-8D4E-AC0D-9C1E67C77FE6}" destId="{481A0675-DBF2-6447-9705-DF3AC2366559}" srcOrd="2" destOrd="0" presId="urn:microsoft.com/office/officeart/2005/8/layout/orgChart1"/>
    <dgm:cxn modelId="{7B7CE601-AD6C-C944-A0A1-78196DDDDED6}" type="presParOf" srcId="{ADAD3207-22DE-6440-AB73-CAE6642C106B}" destId="{29579B7F-E6B9-0542-B506-DEA28093A47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ED042-F70B-D047-8BC8-E44644F6753D}">
      <dsp:nvSpPr>
        <dsp:cNvPr id="0" name=""/>
        <dsp:cNvSpPr/>
      </dsp:nvSpPr>
      <dsp:spPr>
        <a:xfrm>
          <a:off x="8181480" y="3254224"/>
          <a:ext cx="91440" cy="16807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80718"/>
              </a:lnTo>
              <a:lnTo>
                <a:pt x="62469" y="168071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14603-FB61-4C42-B668-38E1ED67FBCE}">
      <dsp:nvSpPr>
        <dsp:cNvPr id="0" name=""/>
        <dsp:cNvSpPr/>
      </dsp:nvSpPr>
      <dsp:spPr>
        <a:xfrm>
          <a:off x="7283604" y="2689561"/>
          <a:ext cx="1261716" cy="167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06"/>
              </a:lnTo>
              <a:lnTo>
                <a:pt x="1261716" y="83506"/>
              </a:lnTo>
              <a:lnTo>
                <a:pt x="1261716" y="16701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4BD47F-5D13-EE4C-A319-4EACB0C7267B}">
      <dsp:nvSpPr>
        <dsp:cNvPr id="0" name=""/>
        <dsp:cNvSpPr/>
      </dsp:nvSpPr>
      <dsp:spPr>
        <a:xfrm>
          <a:off x="6871525" y="3254224"/>
          <a:ext cx="91440" cy="1947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47181"/>
              </a:lnTo>
              <a:lnTo>
                <a:pt x="46706" y="194718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0CAFF3-52B1-1742-9240-1512286B9D6A}">
      <dsp:nvSpPr>
        <dsp:cNvPr id="0" name=""/>
        <dsp:cNvSpPr/>
      </dsp:nvSpPr>
      <dsp:spPr>
        <a:xfrm>
          <a:off x="7189645" y="2689561"/>
          <a:ext cx="91440" cy="167013"/>
        </a:xfrm>
        <a:custGeom>
          <a:avLst/>
          <a:gdLst/>
          <a:ahLst/>
          <a:cxnLst/>
          <a:rect l="0" t="0" r="0" b="0"/>
          <a:pathLst>
            <a:path>
              <a:moveTo>
                <a:pt x="93958" y="0"/>
              </a:moveTo>
              <a:lnTo>
                <a:pt x="93958" y="83506"/>
              </a:lnTo>
              <a:lnTo>
                <a:pt x="45720" y="83506"/>
              </a:lnTo>
              <a:lnTo>
                <a:pt x="45720" y="16701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1E6A8C-6D00-5943-8BF8-D97F670F0022}">
      <dsp:nvSpPr>
        <dsp:cNvPr id="0" name=""/>
        <dsp:cNvSpPr/>
      </dsp:nvSpPr>
      <dsp:spPr>
        <a:xfrm>
          <a:off x="5703767" y="3254224"/>
          <a:ext cx="107866" cy="1277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7966"/>
              </a:lnTo>
              <a:lnTo>
                <a:pt x="107866" y="127796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46FBB3-0112-1B47-8EE1-5B531088EE6B}">
      <dsp:nvSpPr>
        <dsp:cNvPr id="0" name=""/>
        <dsp:cNvSpPr/>
      </dsp:nvSpPr>
      <dsp:spPr>
        <a:xfrm>
          <a:off x="6021888" y="2689561"/>
          <a:ext cx="1261716" cy="167013"/>
        </a:xfrm>
        <a:custGeom>
          <a:avLst/>
          <a:gdLst/>
          <a:ahLst/>
          <a:cxnLst/>
          <a:rect l="0" t="0" r="0" b="0"/>
          <a:pathLst>
            <a:path>
              <a:moveTo>
                <a:pt x="1261716" y="0"/>
              </a:moveTo>
              <a:lnTo>
                <a:pt x="1261716" y="83506"/>
              </a:lnTo>
              <a:lnTo>
                <a:pt x="0" y="83506"/>
              </a:lnTo>
              <a:lnTo>
                <a:pt x="0" y="16701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DC6E80-DFE9-8D48-9083-FB437CA44D2B}">
      <dsp:nvSpPr>
        <dsp:cNvPr id="0" name=""/>
        <dsp:cNvSpPr/>
      </dsp:nvSpPr>
      <dsp:spPr>
        <a:xfrm>
          <a:off x="4021733" y="1519380"/>
          <a:ext cx="3261870" cy="507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831"/>
              </a:lnTo>
              <a:lnTo>
                <a:pt x="3261870" y="423831"/>
              </a:lnTo>
              <a:lnTo>
                <a:pt x="3261870" y="50733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B2EB06-47FC-7B46-AB67-6C6A48827483}">
      <dsp:nvSpPr>
        <dsp:cNvPr id="0" name=""/>
        <dsp:cNvSpPr/>
      </dsp:nvSpPr>
      <dsp:spPr>
        <a:xfrm>
          <a:off x="4246684" y="3117146"/>
          <a:ext cx="91440" cy="15859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85967"/>
              </a:lnTo>
              <a:lnTo>
                <a:pt x="107785" y="158596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88D79F-9100-F940-92CC-6EC2710E6AE0}">
      <dsp:nvSpPr>
        <dsp:cNvPr id="0" name=""/>
        <dsp:cNvSpPr/>
      </dsp:nvSpPr>
      <dsp:spPr>
        <a:xfrm>
          <a:off x="3430232" y="2552483"/>
          <a:ext cx="1180292" cy="167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06"/>
              </a:lnTo>
              <a:lnTo>
                <a:pt x="1180292" y="83506"/>
              </a:lnTo>
              <a:lnTo>
                <a:pt x="1180292" y="16701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ED26B4-4C34-4444-8D82-4A675CF6A749}">
      <dsp:nvSpPr>
        <dsp:cNvPr id="0" name=""/>
        <dsp:cNvSpPr/>
      </dsp:nvSpPr>
      <dsp:spPr>
        <a:xfrm>
          <a:off x="3147014" y="3456481"/>
          <a:ext cx="91440" cy="18189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18994"/>
              </a:lnTo>
              <a:lnTo>
                <a:pt x="102611" y="181899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5DF0E9-7A9C-CA45-B1E1-E5760357D310}">
      <dsp:nvSpPr>
        <dsp:cNvPr id="0" name=""/>
        <dsp:cNvSpPr/>
      </dsp:nvSpPr>
      <dsp:spPr>
        <a:xfrm>
          <a:off x="3430232" y="2552483"/>
          <a:ext cx="141669" cy="167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06"/>
              </a:lnTo>
              <a:lnTo>
                <a:pt x="141669" y="83506"/>
              </a:lnTo>
              <a:lnTo>
                <a:pt x="141669" y="16701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E59C42-11B0-4A44-8B3E-AF88E7E92092}">
      <dsp:nvSpPr>
        <dsp:cNvPr id="0" name=""/>
        <dsp:cNvSpPr/>
      </dsp:nvSpPr>
      <dsp:spPr>
        <a:xfrm>
          <a:off x="1995769" y="3550609"/>
          <a:ext cx="125485" cy="1489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9444"/>
              </a:lnTo>
              <a:lnTo>
                <a:pt x="125485" y="148944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44BA96-E134-0844-B91C-599A01F79809}">
      <dsp:nvSpPr>
        <dsp:cNvPr id="0" name=""/>
        <dsp:cNvSpPr/>
      </dsp:nvSpPr>
      <dsp:spPr>
        <a:xfrm>
          <a:off x="2421060" y="2552483"/>
          <a:ext cx="1009171" cy="190068"/>
        </a:xfrm>
        <a:custGeom>
          <a:avLst/>
          <a:gdLst/>
          <a:ahLst/>
          <a:cxnLst/>
          <a:rect l="0" t="0" r="0" b="0"/>
          <a:pathLst>
            <a:path>
              <a:moveTo>
                <a:pt x="1009171" y="0"/>
              </a:moveTo>
              <a:lnTo>
                <a:pt x="1009171" y="106562"/>
              </a:lnTo>
              <a:lnTo>
                <a:pt x="0" y="106562"/>
              </a:lnTo>
              <a:lnTo>
                <a:pt x="0" y="19006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BA5938-671A-3349-9CE4-79F751C87407}">
      <dsp:nvSpPr>
        <dsp:cNvPr id="0" name=""/>
        <dsp:cNvSpPr/>
      </dsp:nvSpPr>
      <dsp:spPr>
        <a:xfrm>
          <a:off x="3430232" y="1519380"/>
          <a:ext cx="591501" cy="507337"/>
        </a:xfrm>
        <a:custGeom>
          <a:avLst/>
          <a:gdLst/>
          <a:ahLst/>
          <a:cxnLst/>
          <a:rect l="0" t="0" r="0" b="0"/>
          <a:pathLst>
            <a:path>
              <a:moveTo>
                <a:pt x="591501" y="0"/>
              </a:moveTo>
              <a:lnTo>
                <a:pt x="591501" y="423831"/>
              </a:lnTo>
              <a:lnTo>
                <a:pt x="0" y="423831"/>
              </a:lnTo>
              <a:lnTo>
                <a:pt x="0" y="50733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BDF837-83CE-A148-9CDE-E9C5FF94227B}">
      <dsp:nvSpPr>
        <dsp:cNvPr id="0" name=""/>
        <dsp:cNvSpPr/>
      </dsp:nvSpPr>
      <dsp:spPr>
        <a:xfrm>
          <a:off x="170140" y="2773493"/>
          <a:ext cx="249797" cy="1751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1120"/>
              </a:lnTo>
              <a:lnTo>
                <a:pt x="249797" y="17511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4A84C5-FF7A-B546-8927-D847EA0D5FD6}">
      <dsp:nvSpPr>
        <dsp:cNvPr id="0" name=""/>
        <dsp:cNvSpPr/>
      </dsp:nvSpPr>
      <dsp:spPr>
        <a:xfrm>
          <a:off x="841886" y="1519380"/>
          <a:ext cx="3179847" cy="507337"/>
        </a:xfrm>
        <a:custGeom>
          <a:avLst/>
          <a:gdLst/>
          <a:ahLst/>
          <a:cxnLst/>
          <a:rect l="0" t="0" r="0" b="0"/>
          <a:pathLst>
            <a:path>
              <a:moveTo>
                <a:pt x="3179847" y="0"/>
              </a:moveTo>
              <a:lnTo>
                <a:pt x="3179847" y="423831"/>
              </a:lnTo>
              <a:lnTo>
                <a:pt x="0" y="423831"/>
              </a:lnTo>
              <a:lnTo>
                <a:pt x="0" y="50733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034378-7470-0049-86A8-F4356CCD2EE3}">
      <dsp:nvSpPr>
        <dsp:cNvPr id="0" name=""/>
        <dsp:cNvSpPr/>
      </dsp:nvSpPr>
      <dsp:spPr>
        <a:xfrm>
          <a:off x="3299895" y="617704"/>
          <a:ext cx="1443684" cy="3976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Back pain</a:t>
          </a:r>
          <a:endParaRPr lang="en-US" sz="1800" kern="1200" dirty="0"/>
        </a:p>
      </dsp:txBody>
      <dsp:txXfrm>
        <a:off x="3299895" y="617704"/>
        <a:ext cx="1443684" cy="397650"/>
      </dsp:txXfrm>
    </dsp:sp>
    <dsp:sp modelId="{3086ED91-6260-384F-8183-D50687387F69}">
      <dsp:nvSpPr>
        <dsp:cNvPr id="0" name=""/>
        <dsp:cNvSpPr/>
      </dsp:nvSpPr>
      <dsp:spPr>
        <a:xfrm>
          <a:off x="3038241" y="1121730"/>
          <a:ext cx="1966984" cy="3976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History &amp; P/E </a:t>
          </a:r>
          <a:endParaRPr lang="en-US" sz="1800" kern="1200" dirty="0"/>
        </a:p>
      </dsp:txBody>
      <dsp:txXfrm>
        <a:off x="3038241" y="1121730"/>
        <a:ext cx="1966984" cy="397650"/>
      </dsp:txXfrm>
    </dsp:sp>
    <dsp:sp modelId="{19787A3E-F0DB-8B42-A478-541DCAC1B3E2}">
      <dsp:nvSpPr>
        <dsp:cNvPr id="0" name=""/>
        <dsp:cNvSpPr/>
      </dsp:nvSpPr>
      <dsp:spPr>
        <a:xfrm>
          <a:off x="2204" y="2026718"/>
          <a:ext cx="1679364" cy="7467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Musculoskeletal</a:t>
          </a:r>
          <a:endParaRPr lang="en-US" sz="1600" b="0" kern="1200" dirty="0"/>
        </a:p>
      </dsp:txBody>
      <dsp:txXfrm>
        <a:off x="2204" y="2026718"/>
        <a:ext cx="1679364" cy="746775"/>
      </dsp:txXfrm>
    </dsp:sp>
    <dsp:sp modelId="{83D981DC-EFFE-E749-9800-FD6D6687C2BB}">
      <dsp:nvSpPr>
        <dsp:cNvPr id="0" name=""/>
        <dsp:cNvSpPr/>
      </dsp:nvSpPr>
      <dsp:spPr>
        <a:xfrm>
          <a:off x="419937" y="3508740"/>
          <a:ext cx="1263231" cy="20317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Strain ,OA, RA, spondylolisthesis, vertebral compression fx, inflammatory spondyloarthritis</a:t>
          </a:r>
          <a:endParaRPr lang="en-US" sz="1400" kern="1200" dirty="0"/>
        </a:p>
      </dsp:txBody>
      <dsp:txXfrm>
        <a:off x="419937" y="3508740"/>
        <a:ext cx="1263231" cy="2031745"/>
      </dsp:txXfrm>
    </dsp:sp>
    <dsp:sp modelId="{66FB099D-0C2C-504C-BADF-61DD4992239F}">
      <dsp:nvSpPr>
        <dsp:cNvPr id="0" name=""/>
        <dsp:cNvSpPr/>
      </dsp:nvSpPr>
      <dsp:spPr>
        <a:xfrm>
          <a:off x="2359893" y="2026718"/>
          <a:ext cx="2140677" cy="5257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Spinal cord / nerve root</a:t>
          </a:r>
          <a:endParaRPr lang="en-US" sz="1800" kern="1200" dirty="0"/>
        </a:p>
      </dsp:txBody>
      <dsp:txXfrm>
        <a:off x="2359893" y="2026718"/>
        <a:ext cx="2140677" cy="525765"/>
      </dsp:txXfrm>
    </dsp:sp>
    <dsp:sp modelId="{E01B99A2-F8ED-4443-A060-84D90DC69FA2}">
      <dsp:nvSpPr>
        <dsp:cNvPr id="0" name=""/>
        <dsp:cNvSpPr/>
      </dsp:nvSpPr>
      <dsp:spPr>
        <a:xfrm>
          <a:off x="1889446" y="2742552"/>
          <a:ext cx="1063229" cy="8080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Degenerative/traumatic</a:t>
          </a:r>
          <a:endParaRPr lang="en-US" sz="1400" kern="1200" dirty="0"/>
        </a:p>
      </dsp:txBody>
      <dsp:txXfrm>
        <a:off x="1889446" y="2742552"/>
        <a:ext cx="1063229" cy="808056"/>
      </dsp:txXfrm>
    </dsp:sp>
    <dsp:sp modelId="{1A636064-565D-B943-AC9C-D55D00F4AF4D}">
      <dsp:nvSpPr>
        <dsp:cNvPr id="0" name=""/>
        <dsp:cNvSpPr/>
      </dsp:nvSpPr>
      <dsp:spPr>
        <a:xfrm>
          <a:off x="2121254" y="4215603"/>
          <a:ext cx="1049812" cy="16489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Disc herniation, spondylosis, fracture</a:t>
          </a:r>
          <a:endParaRPr lang="en-US" sz="1400" kern="1200" dirty="0"/>
        </a:p>
      </dsp:txBody>
      <dsp:txXfrm>
        <a:off x="2121254" y="4215603"/>
        <a:ext cx="1049812" cy="1648900"/>
      </dsp:txXfrm>
    </dsp:sp>
    <dsp:sp modelId="{478256A3-57BD-A443-AD66-C3C5A4FAE58D}">
      <dsp:nvSpPr>
        <dsp:cNvPr id="0" name=""/>
        <dsp:cNvSpPr/>
      </dsp:nvSpPr>
      <dsp:spPr>
        <a:xfrm>
          <a:off x="3097942" y="2719496"/>
          <a:ext cx="947918" cy="7369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Neoplastic</a:t>
          </a:r>
          <a:endParaRPr lang="en-US" sz="1600" kern="1200" dirty="0"/>
        </a:p>
      </dsp:txBody>
      <dsp:txXfrm>
        <a:off x="3097942" y="2719496"/>
        <a:ext cx="947918" cy="736984"/>
      </dsp:txXfrm>
    </dsp:sp>
    <dsp:sp modelId="{5CC14FBB-EDCC-8C40-8425-8D1E05E1211C}">
      <dsp:nvSpPr>
        <dsp:cNvPr id="0" name=""/>
        <dsp:cNvSpPr/>
      </dsp:nvSpPr>
      <dsp:spPr>
        <a:xfrm>
          <a:off x="3249626" y="4435818"/>
          <a:ext cx="795300" cy="16793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Lung, breast, prostate, multiple myeloma, lymphoma</a:t>
          </a:r>
          <a:endParaRPr lang="en-US" sz="1400" kern="1200" dirty="0"/>
        </a:p>
      </dsp:txBody>
      <dsp:txXfrm>
        <a:off x="3249626" y="4435818"/>
        <a:ext cx="795300" cy="1679316"/>
      </dsp:txXfrm>
    </dsp:sp>
    <dsp:sp modelId="{844D3345-9AA3-FF41-A4E1-2B2C953D955C}">
      <dsp:nvSpPr>
        <dsp:cNvPr id="0" name=""/>
        <dsp:cNvSpPr/>
      </dsp:nvSpPr>
      <dsp:spPr>
        <a:xfrm>
          <a:off x="4212874" y="2719496"/>
          <a:ext cx="795300" cy="3976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Infectious</a:t>
          </a:r>
          <a:endParaRPr lang="en-US" sz="1600" kern="1200" dirty="0"/>
        </a:p>
      </dsp:txBody>
      <dsp:txXfrm>
        <a:off x="4212874" y="2719496"/>
        <a:ext cx="795300" cy="397650"/>
      </dsp:txXfrm>
    </dsp:sp>
    <dsp:sp modelId="{A70E84CF-D474-2441-94AD-D3130B4990FF}">
      <dsp:nvSpPr>
        <dsp:cNvPr id="0" name=""/>
        <dsp:cNvSpPr/>
      </dsp:nvSpPr>
      <dsp:spPr>
        <a:xfrm>
          <a:off x="4354469" y="3921712"/>
          <a:ext cx="1244350" cy="15628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Osteomyelitis, epidural abscess, zoster, Lyme, CMV, HIV</a:t>
          </a:r>
          <a:endParaRPr lang="en-US" sz="1400" kern="1200" dirty="0"/>
        </a:p>
      </dsp:txBody>
      <dsp:txXfrm>
        <a:off x="4354469" y="3921712"/>
        <a:ext cx="1244350" cy="1562804"/>
      </dsp:txXfrm>
    </dsp:sp>
    <dsp:sp modelId="{50E6B7C4-AED1-AC41-B17D-EA05B9D489BC}">
      <dsp:nvSpPr>
        <dsp:cNvPr id="0" name=""/>
        <dsp:cNvSpPr/>
      </dsp:nvSpPr>
      <dsp:spPr>
        <a:xfrm>
          <a:off x="6586865" y="2026718"/>
          <a:ext cx="1393477" cy="6628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Referred pain</a:t>
          </a:r>
          <a:endParaRPr lang="en-US" sz="1600" kern="1200" dirty="0"/>
        </a:p>
      </dsp:txBody>
      <dsp:txXfrm>
        <a:off x="6586865" y="2026718"/>
        <a:ext cx="1393477" cy="662843"/>
      </dsp:txXfrm>
    </dsp:sp>
    <dsp:sp modelId="{867C757C-B8DD-5644-A41B-2065DF9341DF}">
      <dsp:nvSpPr>
        <dsp:cNvPr id="0" name=""/>
        <dsp:cNvSpPr/>
      </dsp:nvSpPr>
      <dsp:spPr>
        <a:xfrm>
          <a:off x="5624237" y="2856574"/>
          <a:ext cx="795300" cy="3976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GI</a:t>
          </a:r>
          <a:endParaRPr lang="en-US" sz="1600" kern="1200" dirty="0"/>
        </a:p>
      </dsp:txBody>
      <dsp:txXfrm>
        <a:off x="5624237" y="2856574"/>
        <a:ext cx="795300" cy="397650"/>
      </dsp:txXfrm>
    </dsp:sp>
    <dsp:sp modelId="{4B75F38A-31B2-2C4F-BF57-47E2F33200C3}">
      <dsp:nvSpPr>
        <dsp:cNvPr id="0" name=""/>
        <dsp:cNvSpPr/>
      </dsp:nvSpPr>
      <dsp:spPr>
        <a:xfrm>
          <a:off x="5811634" y="3680863"/>
          <a:ext cx="1046464" cy="17026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PUD, cholelithiasis, pancreatitis, pancreatic cancer</a:t>
          </a:r>
          <a:endParaRPr lang="en-US" sz="1400" kern="1200" dirty="0"/>
        </a:p>
      </dsp:txBody>
      <dsp:txXfrm>
        <a:off x="5811634" y="3680863"/>
        <a:ext cx="1046464" cy="1702654"/>
      </dsp:txXfrm>
    </dsp:sp>
    <dsp:sp modelId="{02E92102-D50A-FA43-BDA9-BCE42FFBF1CE}">
      <dsp:nvSpPr>
        <dsp:cNvPr id="0" name=""/>
        <dsp:cNvSpPr/>
      </dsp:nvSpPr>
      <dsp:spPr>
        <a:xfrm>
          <a:off x="6837715" y="2856574"/>
          <a:ext cx="795300" cy="3976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GU</a:t>
          </a:r>
          <a:endParaRPr lang="en-US" sz="1600" kern="1200" dirty="0"/>
        </a:p>
      </dsp:txBody>
      <dsp:txXfrm>
        <a:off x="6837715" y="2856574"/>
        <a:ext cx="795300" cy="397650"/>
      </dsp:txXfrm>
    </dsp:sp>
    <dsp:sp modelId="{AC530953-2D17-7B44-AA87-EE00CD78010F}">
      <dsp:nvSpPr>
        <dsp:cNvPr id="0" name=""/>
        <dsp:cNvSpPr/>
      </dsp:nvSpPr>
      <dsp:spPr>
        <a:xfrm>
          <a:off x="6918231" y="4214052"/>
          <a:ext cx="1142941" cy="19747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Pyelonephritis, nephrolithiasis, uterine or ovarian cancer, </a:t>
          </a:r>
          <a:r>
            <a:rPr lang="en-US" sz="1400" kern="1200" smtClean="0"/>
            <a:t>salpingitis</a:t>
          </a:r>
          <a:endParaRPr lang="en-US" sz="1400" kern="1200" dirty="0" smtClean="0"/>
        </a:p>
      </dsp:txBody>
      <dsp:txXfrm>
        <a:off x="6918231" y="4214052"/>
        <a:ext cx="1142941" cy="1974706"/>
      </dsp:txXfrm>
    </dsp:sp>
    <dsp:sp modelId="{06C3FBC2-B4D9-A24D-B2CC-FA8D3DE0F1B8}">
      <dsp:nvSpPr>
        <dsp:cNvPr id="0" name=""/>
        <dsp:cNvSpPr/>
      </dsp:nvSpPr>
      <dsp:spPr>
        <a:xfrm>
          <a:off x="8147670" y="2856574"/>
          <a:ext cx="795300" cy="3976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Vascular</a:t>
          </a:r>
        </a:p>
      </dsp:txBody>
      <dsp:txXfrm>
        <a:off x="8147670" y="2856574"/>
        <a:ext cx="795300" cy="397650"/>
      </dsp:txXfrm>
    </dsp:sp>
    <dsp:sp modelId="{0E8DB42C-C747-A344-9641-7F5EDC484BD8}">
      <dsp:nvSpPr>
        <dsp:cNvPr id="0" name=""/>
        <dsp:cNvSpPr/>
      </dsp:nvSpPr>
      <dsp:spPr>
        <a:xfrm>
          <a:off x="8243949" y="4133262"/>
          <a:ext cx="795300" cy="16033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Aortic dissection, leaking aortic aneurysm</a:t>
          </a:r>
        </a:p>
      </dsp:txBody>
      <dsp:txXfrm>
        <a:off x="8243949" y="4133262"/>
        <a:ext cx="795300" cy="16033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298C-108C-41E5-B249-8B0C8469CAAC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7E25-63A6-43F8-8582-7CA2172FC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09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298C-108C-41E5-B249-8B0C8469CAAC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7E25-63A6-43F8-8582-7CA2172FC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6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298C-108C-41E5-B249-8B0C8469CAAC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7E25-63A6-43F8-8582-7CA2172FC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31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298C-108C-41E5-B249-8B0C8469CAAC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7E25-63A6-43F8-8582-7CA2172FC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05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298C-108C-41E5-B249-8B0C8469CAAC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7E25-63A6-43F8-8582-7CA2172FC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85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298C-108C-41E5-B249-8B0C8469CAAC}" type="datetimeFigureOut">
              <a:rPr lang="en-US" smtClean="0"/>
              <a:t>7/23/13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7E25-63A6-43F8-8582-7CA2172FC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5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298C-108C-41E5-B249-8B0C8469CAAC}" type="datetimeFigureOut">
              <a:rPr lang="en-US" smtClean="0"/>
              <a:t>7/23/13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7E25-63A6-43F8-8582-7CA2172FC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4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298C-108C-41E5-B249-8B0C8469CAAC}" type="datetimeFigureOut">
              <a:rPr lang="en-US" smtClean="0"/>
              <a:t>7/23/13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7E25-63A6-43F8-8582-7CA2172FC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8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298C-108C-41E5-B249-8B0C8469CAAC}" type="datetimeFigureOut">
              <a:rPr lang="en-US" smtClean="0"/>
              <a:t>7/23/13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7E25-63A6-43F8-8582-7CA2172FC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9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298C-108C-41E5-B249-8B0C8469CAAC}" type="datetimeFigureOut">
              <a:rPr lang="en-US" smtClean="0"/>
              <a:t>7/23/13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7E25-63A6-43F8-8582-7CA2172FC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5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298C-108C-41E5-B249-8B0C8469CAAC}" type="datetimeFigureOut">
              <a:rPr lang="en-US" smtClean="0"/>
              <a:t>7/23/13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7E25-63A6-43F8-8582-7CA2172FC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4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1298C-108C-41E5-B249-8B0C8469CAAC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C7E25-63A6-43F8-8582-7CA2172FC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6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68947510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6031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90</Words>
  <Application>Microsoft Macintosh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Beth Israel Deaconess Madical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Halaby,Rim N. (BIDMC - Cardiology)</dc:creator>
  <cp:lastModifiedBy>hilda</cp:lastModifiedBy>
  <cp:revision>13</cp:revision>
  <dcterms:created xsi:type="dcterms:W3CDTF">2013-07-22T15:04:23Z</dcterms:created>
  <dcterms:modified xsi:type="dcterms:W3CDTF">2013-07-23T18:52:08Z</dcterms:modified>
</cp:coreProperties>
</file>