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B6B4"/>
    <a:srgbClr val="356BAD"/>
    <a:srgbClr val="2D5B93"/>
    <a:srgbClr val="21399F"/>
    <a:srgbClr val="230BB5"/>
    <a:srgbClr val="FF5050"/>
    <a:srgbClr val="35818B"/>
    <a:srgbClr val="CCECFF"/>
    <a:srgbClr val="CB55BD"/>
    <a:srgbClr val="E45A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08E6AD-6C00-4071-AC54-10575D00BA7E}" type="doc">
      <dgm:prSet loTypeId="urn:microsoft.com/office/officeart/2005/8/layout/radial4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1CC8EA-75CF-45E1-8967-5C45A3213AB1}">
      <dgm:prSet phldrT="[Text]" custT="1"/>
      <dgm:spPr/>
      <dgm:t>
        <a:bodyPr/>
        <a:lstStyle/>
        <a:p>
          <a:r>
            <a:rPr lang="en-US" sz="2000" b="1" dirty="0" smtClean="0"/>
            <a:t>Acute Kidney Injury</a:t>
          </a:r>
          <a:endParaRPr lang="en-US" sz="2000" b="1" dirty="0"/>
        </a:p>
      </dgm:t>
    </dgm:pt>
    <dgm:pt modelId="{B3A7287F-13E3-4CB1-97BD-268E58913B74}" type="parTrans" cxnId="{F8A428B5-1AA2-4A10-8250-059894D8B1CC}">
      <dgm:prSet/>
      <dgm:spPr/>
      <dgm:t>
        <a:bodyPr/>
        <a:lstStyle/>
        <a:p>
          <a:endParaRPr lang="en-US"/>
        </a:p>
      </dgm:t>
    </dgm:pt>
    <dgm:pt modelId="{44AEE27A-67E3-4A76-94E4-086FCAD37BC6}" type="sibTrans" cxnId="{F8A428B5-1AA2-4A10-8250-059894D8B1CC}">
      <dgm:prSet/>
      <dgm:spPr/>
      <dgm:t>
        <a:bodyPr/>
        <a:lstStyle/>
        <a:p>
          <a:endParaRPr lang="en-US"/>
        </a:p>
      </dgm:t>
    </dgm:pt>
    <dgm:pt modelId="{7D85A58D-433D-4DA3-87E7-5DBB503B019E}">
      <dgm:prSet phldrT="[Text]" custT="1"/>
      <dgm:spPr/>
      <dgm:t>
        <a:bodyPr/>
        <a:lstStyle/>
        <a:p>
          <a:r>
            <a:rPr lang="en-US" sz="1600" b="1" dirty="0" smtClean="0"/>
            <a:t>Hypotension</a:t>
          </a:r>
          <a:endParaRPr lang="en-US" sz="1600" b="1" dirty="0"/>
        </a:p>
      </dgm:t>
    </dgm:pt>
    <dgm:pt modelId="{6B7B1E1F-4538-4BCC-8EA3-C34E63EBE884}" type="parTrans" cxnId="{B781C4F5-323B-4E81-9B04-7325EC131107}">
      <dgm:prSet/>
      <dgm:spPr/>
      <dgm:t>
        <a:bodyPr/>
        <a:lstStyle/>
        <a:p>
          <a:endParaRPr lang="en-US"/>
        </a:p>
      </dgm:t>
    </dgm:pt>
    <dgm:pt modelId="{E7E5AE8F-131E-476F-A09F-38344947985A}" type="sibTrans" cxnId="{B781C4F5-323B-4E81-9B04-7325EC131107}">
      <dgm:prSet/>
      <dgm:spPr/>
      <dgm:t>
        <a:bodyPr/>
        <a:lstStyle/>
        <a:p>
          <a:endParaRPr lang="en-US"/>
        </a:p>
      </dgm:t>
    </dgm:pt>
    <dgm:pt modelId="{06C03CC9-CA60-408A-8D3F-86E0FCFEB4B6}">
      <dgm:prSet phldrT="[Text]" custT="1"/>
      <dgm:spPr/>
      <dgm:t>
        <a:bodyPr/>
        <a:lstStyle/>
        <a:p>
          <a:r>
            <a:rPr lang="en-US" sz="1600" b="1" dirty="0" smtClean="0"/>
            <a:t>Hypoxemia</a:t>
          </a:r>
          <a:endParaRPr lang="en-US" sz="1600" b="1" dirty="0"/>
        </a:p>
      </dgm:t>
    </dgm:pt>
    <dgm:pt modelId="{6856D160-0CBB-441A-B9DC-A4FAA11E6A92}" type="parTrans" cxnId="{87963761-3073-48B7-8C45-41F79EE1016D}">
      <dgm:prSet/>
      <dgm:spPr/>
      <dgm:t>
        <a:bodyPr/>
        <a:lstStyle/>
        <a:p>
          <a:endParaRPr lang="en-US"/>
        </a:p>
      </dgm:t>
    </dgm:pt>
    <dgm:pt modelId="{288B5854-48EB-488D-B7DD-4448328E9565}" type="sibTrans" cxnId="{87963761-3073-48B7-8C45-41F79EE1016D}">
      <dgm:prSet/>
      <dgm:spPr/>
      <dgm:t>
        <a:bodyPr/>
        <a:lstStyle/>
        <a:p>
          <a:endParaRPr lang="en-US"/>
        </a:p>
      </dgm:t>
    </dgm:pt>
    <dgm:pt modelId="{0C93BAFF-E735-4D51-8E3A-92DD13BB837F}">
      <dgm:prSet phldrT="[Text]" custT="1"/>
      <dgm:spPr/>
      <dgm:t>
        <a:bodyPr/>
        <a:lstStyle/>
        <a:p>
          <a:r>
            <a:rPr lang="en-US" sz="1800" b="1" dirty="0" smtClean="0"/>
            <a:t>Cytokine storm</a:t>
          </a:r>
          <a:endParaRPr lang="en-US" sz="1800" b="1" dirty="0"/>
        </a:p>
      </dgm:t>
    </dgm:pt>
    <dgm:pt modelId="{811EA593-97D1-4F59-81FF-5D1805E0D593}" type="sibTrans" cxnId="{AE4E5500-42C9-4A3C-B77A-045B70CE7F7A}">
      <dgm:prSet/>
      <dgm:spPr/>
      <dgm:t>
        <a:bodyPr/>
        <a:lstStyle/>
        <a:p>
          <a:endParaRPr lang="en-US"/>
        </a:p>
      </dgm:t>
    </dgm:pt>
    <dgm:pt modelId="{E2B91885-20B3-4657-A6F1-34852C91EAF1}" type="parTrans" cxnId="{AE4E5500-42C9-4A3C-B77A-045B70CE7F7A}">
      <dgm:prSet/>
      <dgm:spPr/>
      <dgm:t>
        <a:bodyPr/>
        <a:lstStyle/>
        <a:p>
          <a:endParaRPr lang="en-US"/>
        </a:p>
      </dgm:t>
    </dgm:pt>
    <dgm:pt modelId="{996DAFA2-8A24-4E11-84B7-2B4A0A7452B7}" type="pres">
      <dgm:prSet presAssocID="{DC08E6AD-6C00-4071-AC54-10575D00BA7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9DB83FF-AA1A-430E-B6D6-DFFEA1B3C768}" type="pres">
      <dgm:prSet presAssocID="{C31CC8EA-75CF-45E1-8967-5C45A3213AB1}" presName="centerShape" presStyleLbl="node0" presStyleIdx="0" presStyleCnt="1" custScaleX="133091" custScaleY="82351"/>
      <dgm:spPr/>
      <dgm:t>
        <a:bodyPr/>
        <a:lstStyle/>
        <a:p>
          <a:endParaRPr lang="en-US"/>
        </a:p>
      </dgm:t>
    </dgm:pt>
    <dgm:pt modelId="{FE9A1FA4-3E7E-4627-8355-E8D6512E206F}" type="pres">
      <dgm:prSet presAssocID="{E2B91885-20B3-4657-A6F1-34852C91EAF1}" presName="parTrans" presStyleLbl="bgSibTrans2D1" presStyleIdx="0" presStyleCnt="3" custScaleX="56311" custScaleY="88092" custLinFactNeighborX="12980" custLinFactNeighborY="73112"/>
      <dgm:spPr/>
      <dgm:t>
        <a:bodyPr/>
        <a:lstStyle/>
        <a:p>
          <a:endParaRPr lang="en-US"/>
        </a:p>
      </dgm:t>
    </dgm:pt>
    <dgm:pt modelId="{F95576AD-3D0C-42C6-8C6D-3AD6A3275FCA}" type="pres">
      <dgm:prSet presAssocID="{0C93BAFF-E735-4D51-8E3A-92DD13BB837F}" presName="node" presStyleLbl="node1" presStyleIdx="0" presStyleCnt="3" custScaleX="73978" custScaleY="87313" custRadScaleRad="116163" custRadScaleInc="-72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C6FFF2-33E7-4231-97B8-4EDF76F4C378}" type="pres">
      <dgm:prSet presAssocID="{6B7B1E1F-4538-4BCC-8EA3-C34E63EBE884}" presName="parTrans" presStyleLbl="bgSibTrans2D1" presStyleIdx="1" presStyleCnt="3" custAng="24463" custScaleX="66737" custScaleY="83478" custLinFactNeighborX="-6690" custLinFactNeighborY="69424"/>
      <dgm:spPr/>
      <dgm:t>
        <a:bodyPr/>
        <a:lstStyle/>
        <a:p>
          <a:endParaRPr lang="en-US"/>
        </a:p>
      </dgm:t>
    </dgm:pt>
    <dgm:pt modelId="{803E4CBC-39DB-438E-873D-D08B0DC414A0}" type="pres">
      <dgm:prSet presAssocID="{7D85A58D-433D-4DA3-87E7-5DBB503B019E}" presName="node" presStyleLbl="node1" presStyleIdx="1" presStyleCnt="3" custScaleX="83913" custScaleY="86131" custRadScaleRad="107779" custRadScaleInc="-6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3A33F4-2CF9-49F8-B148-5F7889D20C96}" type="pres">
      <dgm:prSet presAssocID="{6856D160-0CBB-441A-B9DC-A4FAA11E6A92}" presName="parTrans" presStyleLbl="bgSibTrans2D1" presStyleIdx="2" presStyleCnt="3" custScaleX="55837" custScaleY="84760" custLinFactNeighborX="-19339" custLinFactNeighborY="58029"/>
      <dgm:spPr/>
      <dgm:t>
        <a:bodyPr/>
        <a:lstStyle/>
        <a:p>
          <a:endParaRPr lang="en-US"/>
        </a:p>
      </dgm:t>
    </dgm:pt>
    <dgm:pt modelId="{6CDEECA8-3CEF-4248-A2DE-2D040E396CA2}" type="pres">
      <dgm:prSet presAssocID="{06C03CC9-CA60-408A-8D3F-86E0FCFEB4B6}" presName="node" presStyleLbl="node1" presStyleIdx="2" presStyleCnt="3" custScaleX="73484" custScaleY="91813" custRadScaleRad="114246" custRadScaleInc="-137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6FF0BCE-0A57-468A-B85C-977C521D39DC}" type="presOf" srcId="{7D85A58D-433D-4DA3-87E7-5DBB503B019E}" destId="{803E4CBC-39DB-438E-873D-D08B0DC414A0}" srcOrd="0" destOrd="0" presId="urn:microsoft.com/office/officeart/2005/8/layout/radial4"/>
    <dgm:cxn modelId="{ACE78930-3E93-4B95-8432-F0EC5F760214}" type="presOf" srcId="{6856D160-0CBB-441A-B9DC-A4FAA11E6A92}" destId="{6F3A33F4-2CF9-49F8-B148-5F7889D20C96}" srcOrd="0" destOrd="0" presId="urn:microsoft.com/office/officeart/2005/8/layout/radial4"/>
    <dgm:cxn modelId="{D575E87B-4D08-4647-87C3-8C6578450C80}" type="presOf" srcId="{6B7B1E1F-4538-4BCC-8EA3-C34E63EBE884}" destId="{91C6FFF2-33E7-4231-97B8-4EDF76F4C378}" srcOrd="0" destOrd="0" presId="urn:microsoft.com/office/officeart/2005/8/layout/radial4"/>
    <dgm:cxn modelId="{04B06AF6-065B-4C7F-A310-10268417384C}" type="presOf" srcId="{C31CC8EA-75CF-45E1-8967-5C45A3213AB1}" destId="{F9DB83FF-AA1A-430E-B6D6-DFFEA1B3C768}" srcOrd="0" destOrd="0" presId="urn:microsoft.com/office/officeart/2005/8/layout/radial4"/>
    <dgm:cxn modelId="{F8A428B5-1AA2-4A10-8250-059894D8B1CC}" srcId="{DC08E6AD-6C00-4071-AC54-10575D00BA7E}" destId="{C31CC8EA-75CF-45E1-8967-5C45A3213AB1}" srcOrd="0" destOrd="0" parTransId="{B3A7287F-13E3-4CB1-97BD-268E58913B74}" sibTransId="{44AEE27A-67E3-4A76-94E4-086FCAD37BC6}"/>
    <dgm:cxn modelId="{BA1C47A3-186C-426F-B014-4F863A465461}" type="presOf" srcId="{0C93BAFF-E735-4D51-8E3A-92DD13BB837F}" destId="{F95576AD-3D0C-42C6-8C6D-3AD6A3275FCA}" srcOrd="0" destOrd="0" presId="urn:microsoft.com/office/officeart/2005/8/layout/radial4"/>
    <dgm:cxn modelId="{B781C4F5-323B-4E81-9B04-7325EC131107}" srcId="{C31CC8EA-75CF-45E1-8967-5C45A3213AB1}" destId="{7D85A58D-433D-4DA3-87E7-5DBB503B019E}" srcOrd="1" destOrd="0" parTransId="{6B7B1E1F-4538-4BCC-8EA3-C34E63EBE884}" sibTransId="{E7E5AE8F-131E-476F-A09F-38344947985A}"/>
    <dgm:cxn modelId="{87963761-3073-48B7-8C45-41F79EE1016D}" srcId="{C31CC8EA-75CF-45E1-8967-5C45A3213AB1}" destId="{06C03CC9-CA60-408A-8D3F-86E0FCFEB4B6}" srcOrd="2" destOrd="0" parTransId="{6856D160-0CBB-441A-B9DC-A4FAA11E6A92}" sibTransId="{288B5854-48EB-488D-B7DD-4448328E9565}"/>
    <dgm:cxn modelId="{EBBDEA9A-2144-4985-93E3-945143545CB0}" type="presOf" srcId="{06C03CC9-CA60-408A-8D3F-86E0FCFEB4B6}" destId="{6CDEECA8-3CEF-4248-A2DE-2D040E396CA2}" srcOrd="0" destOrd="0" presId="urn:microsoft.com/office/officeart/2005/8/layout/radial4"/>
    <dgm:cxn modelId="{87ADA63E-48D3-4895-9D53-6F7FB8EA7100}" type="presOf" srcId="{DC08E6AD-6C00-4071-AC54-10575D00BA7E}" destId="{996DAFA2-8A24-4E11-84B7-2B4A0A7452B7}" srcOrd="0" destOrd="0" presId="urn:microsoft.com/office/officeart/2005/8/layout/radial4"/>
    <dgm:cxn modelId="{489A738C-2BB0-4299-B3E9-0E5C0F89476E}" type="presOf" srcId="{E2B91885-20B3-4657-A6F1-34852C91EAF1}" destId="{FE9A1FA4-3E7E-4627-8355-E8D6512E206F}" srcOrd="0" destOrd="0" presId="urn:microsoft.com/office/officeart/2005/8/layout/radial4"/>
    <dgm:cxn modelId="{AE4E5500-42C9-4A3C-B77A-045B70CE7F7A}" srcId="{C31CC8EA-75CF-45E1-8967-5C45A3213AB1}" destId="{0C93BAFF-E735-4D51-8E3A-92DD13BB837F}" srcOrd="0" destOrd="0" parTransId="{E2B91885-20B3-4657-A6F1-34852C91EAF1}" sibTransId="{811EA593-97D1-4F59-81FF-5D1805E0D593}"/>
    <dgm:cxn modelId="{1F4A3F88-6BFB-47B1-B6AC-74B0A04957FD}" type="presParOf" srcId="{996DAFA2-8A24-4E11-84B7-2B4A0A7452B7}" destId="{F9DB83FF-AA1A-430E-B6D6-DFFEA1B3C768}" srcOrd="0" destOrd="0" presId="urn:microsoft.com/office/officeart/2005/8/layout/radial4"/>
    <dgm:cxn modelId="{F747709E-25EF-4823-9300-A6D88105E012}" type="presParOf" srcId="{996DAFA2-8A24-4E11-84B7-2B4A0A7452B7}" destId="{FE9A1FA4-3E7E-4627-8355-E8D6512E206F}" srcOrd="1" destOrd="0" presId="urn:microsoft.com/office/officeart/2005/8/layout/radial4"/>
    <dgm:cxn modelId="{C9011F4D-B572-4C05-8ACD-91909423EE02}" type="presParOf" srcId="{996DAFA2-8A24-4E11-84B7-2B4A0A7452B7}" destId="{F95576AD-3D0C-42C6-8C6D-3AD6A3275FCA}" srcOrd="2" destOrd="0" presId="urn:microsoft.com/office/officeart/2005/8/layout/radial4"/>
    <dgm:cxn modelId="{505B7F54-1CB8-494A-B920-8C84366BD4E9}" type="presParOf" srcId="{996DAFA2-8A24-4E11-84B7-2B4A0A7452B7}" destId="{91C6FFF2-33E7-4231-97B8-4EDF76F4C378}" srcOrd="3" destOrd="0" presId="urn:microsoft.com/office/officeart/2005/8/layout/radial4"/>
    <dgm:cxn modelId="{7A2DBF13-1341-4EAC-B0DB-B6EC7D98E305}" type="presParOf" srcId="{996DAFA2-8A24-4E11-84B7-2B4A0A7452B7}" destId="{803E4CBC-39DB-438E-873D-D08B0DC414A0}" srcOrd="4" destOrd="0" presId="urn:microsoft.com/office/officeart/2005/8/layout/radial4"/>
    <dgm:cxn modelId="{044A0861-67DD-4665-BC3A-6A0C947AB8A7}" type="presParOf" srcId="{996DAFA2-8A24-4E11-84B7-2B4A0A7452B7}" destId="{6F3A33F4-2CF9-49F8-B148-5F7889D20C96}" srcOrd="5" destOrd="0" presId="urn:microsoft.com/office/officeart/2005/8/layout/radial4"/>
    <dgm:cxn modelId="{8B348F43-10AF-4C04-8D8D-739804047019}" type="presParOf" srcId="{996DAFA2-8A24-4E11-84B7-2B4A0A7452B7}" destId="{6CDEECA8-3CEF-4248-A2DE-2D040E396CA2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55D2508-7A48-446C-AF7A-62DD7FB65B28}" type="doc">
      <dgm:prSet loTypeId="urn:microsoft.com/office/officeart/2005/8/layout/process1" loCatId="process" qsTypeId="urn:microsoft.com/office/officeart/2005/8/quickstyle/simple1" qsCatId="simple" csTypeId="urn:microsoft.com/office/officeart/2005/8/colors/accent1_1" csCatId="accent1" phldr="1"/>
      <dgm:spPr/>
    </dgm:pt>
    <dgm:pt modelId="{E1DE5519-66A7-4F11-B19A-A3977B8D0784}">
      <dgm:prSet phldrT="[Text]"/>
      <dgm:spPr/>
      <dgm:t>
        <a:bodyPr/>
        <a:lstStyle/>
        <a:p>
          <a:r>
            <a:rPr lang="en-US" dirty="0" smtClean="0"/>
            <a:t>IL-6</a:t>
          </a:r>
          <a:endParaRPr lang="en-US" dirty="0"/>
        </a:p>
      </dgm:t>
    </dgm:pt>
    <dgm:pt modelId="{B8ED1260-7D3C-4782-8824-2D4FAB4A8C06}" type="parTrans" cxnId="{9149EA39-7C3B-42C6-8A84-13CA37FBAC96}">
      <dgm:prSet/>
      <dgm:spPr/>
      <dgm:t>
        <a:bodyPr/>
        <a:lstStyle/>
        <a:p>
          <a:endParaRPr lang="en-US"/>
        </a:p>
      </dgm:t>
    </dgm:pt>
    <dgm:pt modelId="{F476A44D-A44C-4808-9786-18833DD1EA37}" type="sibTrans" cxnId="{9149EA39-7C3B-42C6-8A84-13CA37FBAC96}">
      <dgm:prSet/>
      <dgm:spPr/>
      <dgm:t>
        <a:bodyPr/>
        <a:lstStyle/>
        <a:p>
          <a:endParaRPr lang="en-US"/>
        </a:p>
      </dgm:t>
    </dgm:pt>
    <dgm:pt modelId="{FE38958C-0E56-41BE-9D9C-5404BE41E7A3}">
      <dgm:prSet phldrT="[Text]"/>
      <dgm:spPr/>
      <dgm:t>
        <a:bodyPr/>
        <a:lstStyle/>
        <a:p>
          <a:r>
            <a:rPr lang="en-US" dirty="0" smtClean="0"/>
            <a:t>Lung Endothelial cell injury</a:t>
          </a:r>
          <a:endParaRPr lang="en-US" dirty="0"/>
        </a:p>
      </dgm:t>
    </dgm:pt>
    <dgm:pt modelId="{DB824D00-5635-44EF-80B2-BA9202E4F0FE}" type="parTrans" cxnId="{5EA3B97A-7456-4B81-ABD0-90EE756AD8D3}">
      <dgm:prSet/>
      <dgm:spPr/>
      <dgm:t>
        <a:bodyPr/>
        <a:lstStyle/>
        <a:p>
          <a:endParaRPr lang="en-US"/>
        </a:p>
      </dgm:t>
    </dgm:pt>
    <dgm:pt modelId="{207DA414-C655-444F-86D8-9150534C9BAE}" type="sibTrans" cxnId="{5EA3B97A-7456-4B81-ABD0-90EE756AD8D3}">
      <dgm:prSet/>
      <dgm:spPr/>
      <dgm:t>
        <a:bodyPr/>
        <a:lstStyle/>
        <a:p>
          <a:endParaRPr lang="en-US"/>
        </a:p>
      </dgm:t>
    </dgm:pt>
    <dgm:pt modelId="{5716F430-4AAC-4EAE-AE3E-CCEB575AB12D}">
      <dgm:prSet phldrT="[Text]"/>
      <dgm:spPr/>
      <dgm:t>
        <a:bodyPr/>
        <a:lstStyle/>
        <a:p>
          <a:r>
            <a:rPr lang="en-US" dirty="0" smtClean="0"/>
            <a:t>ARDS</a:t>
          </a:r>
          <a:endParaRPr lang="en-US" dirty="0"/>
        </a:p>
      </dgm:t>
    </dgm:pt>
    <dgm:pt modelId="{E90D9A39-DED5-4BFB-9B66-460D9B123B1D}" type="parTrans" cxnId="{0214FBE3-99C3-4972-A7CE-059C5299FD47}">
      <dgm:prSet/>
      <dgm:spPr/>
      <dgm:t>
        <a:bodyPr/>
        <a:lstStyle/>
        <a:p>
          <a:endParaRPr lang="en-US"/>
        </a:p>
      </dgm:t>
    </dgm:pt>
    <dgm:pt modelId="{B6DF57D0-A692-4FED-B259-7CCE6783FA64}" type="sibTrans" cxnId="{0214FBE3-99C3-4972-A7CE-059C5299FD47}">
      <dgm:prSet/>
      <dgm:spPr/>
      <dgm:t>
        <a:bodyPr/>
        <a:lstStyle/>
        <a:p>
          <a:endParaRPr lang="en-US"/>
        </a:p>
      </dgm:t>
    </dgm:pt>
    <dgm:pt modelId="{CFFD28D3-A57D-4C0C-BD97-53A3F03CA32E}" type="pres">
      <dgm:prSet presAssocID="{E55D2508-7A48-446C-AF7A-62DD7FB65B28}" presName="Name0" presStyleCnt="0">
        <dgm:presLayoutVars>
          <dgm:dir/>
          <dgm:resizeHandles val="exact"/>
        </dgm:presLayoutVars>
      </dgm:prSet>
      <dgm:spPr/>
    </dgm:pt>
    <dgm:pt modelId="{E5543633-7FDB-409C-8CCD-97CE1C8C7D58}" type="pres">
      <dgm:prSet presAssocID="{E1DE5519-66A7-4F11-B19A-A3977B8D078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DE5B07-7E16-454C-B8FC-AD4DB7027441}" type="pres">
      <dgm:prSet presAssocID="{F476A44D-A44C-4808-9786-18833DD1EA37}" presName="sibTrans" presStyleLbl="sibTrans2D1" presStyleIdx="0" presStyleCnt="2"/>
      <dgm:spPr/>
      <dgm:t>
        <a:bodyPr/>
        <a:lstStyle/>
        <a:p>
          <a:endParaRPr lang="en-US"/>
        </a:p>
      </dgm:t>
    </dgm:pt>
    <dgm:pt modelId="{5E4EF382-1B71-4369-9ACA-1482A6D17869}" type="pres">
      <dgm:prSet presAssocID="{F476A44D-A44C-4808-9786-18833DD1EA37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070C15A2-8D8E-4D1C-AF1A-9BE0BBEEFBD5}" type="pres">
      <dgm:prSet presAssocID="{FE38958C-0E56-41BE-9D9C-5404BE41E7A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6F7A61-65FE-4E04-A8AA-1FFF5E7D503C}" type="pres">
      <dgm:prSet presAssocID="{207DA414-C655-444F-86D8-9150534C9BAE}" presName="sibTrans" presStyleLbl="sibTrans2D1" presStyleIdx="1" presStyleCnt="2"/>
      <dgm:spPr/>
      <dgm:t>
        <a:bodyPr/>
        <a:lstStyle/>
        <a:p>
          <a:endParaRPr lang="en-US"/>
        </a:p>
      </dgm:t>
    </dgm:pt>
    <dgm:pt modelId="{4854B5DB-67DF-4960-A80E-A0B64C0C7AE1}" type="pres">
      <dgm:prSet presAssocID="{207DA414-C655-444F-86D8-9150534C9BAE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977C39B1-5EFE-4E05-8221-564CD334DBB1}" type="pres">
      <dgm:prSet presAssocID="{5716F430-4AAC-4EAE-AE3E-CCEB575AB12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6DC5338-7589-43FC-9BA0-63267F89FB4B}" type="presOf" srcId="{FE38958C-0E56-41BE-9D9C-5404BE41E7A3}" destId="{070C15A2-8D8E-4D1C-AF1A-9BE0BBEEFBD5}" srcOrd="0" destOrd="0" presId="urn:microsoft.com/office/officeart/2005/8/layout/process1"/>
    <dgm:cxn modelId="{0214FBE3-99C3-4972-A7CE-059C5299FD47}" srcId="{E55D2508-7A48-446C-AF7A-62DD7FB65B28}" destId="{5716F430-4AAC-4EAE-AE3E-CCEB575AB12D}" srcOrd="2" destOrd="0" parTransId="{E90D9A39-DED5-4BFB-9B66-460D9B123B1D}" sibTransId="{B6DF57D0-A692-4FED-B259-7CCE6783FA64}"/>
    <dgm:cxn modelId="{B7BF6505-31A2-4B43-8B8E-1411159EE816}" type="presOf" srcId="{207DA414-C655-444F-86D8-9150534C9BAE}" destId="{4854B5DB-67DF-4960-A80E-A0B64C0C7AE1}" srcOrd="1" destOrd="0" presId="urn:microsoft.com/office/officeart/2005/8/layout/process1"/>
    <dgm:cxn modelId="{92BC9929-7F5C-41AD-BFA0-28D0792D4C9B}" type="presOf" srcId="{F476A44D-A44C-4808-9786-18833DD1EA37}" destId="{06DE5B07-7E16-454C-B8FC-AD4DB7027441}" srcOrd="0" destOrd="0" presId="urn:microsoft.com/office/officeart/2005/8/layout/process1"/>
    <dgm:cxn modelId="{9149EA39-7C3B-42C6-8A84-13CA37FBAC96}" srcId="{E55D2508-7A48-446C-AF7A-62DD7FB65B28}" destId="{E1DE5519-66A7-4F11-B19A-A3977B8D0784}" srcOrd="0" destOrd="0" parTransId="{B8ED1260-7D3C-4782-8824-2D4FAB4A8C06}" sibTransId="{F476A44D-A44C-4808-9786-18833DD1EA37}"/>
    <dgm:cxn modelId="{CE6C492C-B626-405F-826D-967BC0D0CB3C}" type="presOf" srcId="{E55D2508-7A48-446C-AF7A-62DD7FB65B28}" destId="{CFFD28D3-A57D-4C0C-BD97-53A3F03CA32E}" srcOrd="0" destOrd="0" presId="urn:microsoft.com/office/officeart/2005/8/layout/process1"/>
    <dgm:cxn modelId="{7B126C9E-690E-4CF6-949E-C6F884CBBCC5}" type="presOf" srcId="{E1DE5519-66A7-4F11-B19A-A3977B8D0784}" destId="{E5543633-7FDB-409C-8CCD-97CE1C8C7D58}" srcOrd="0" destOrd="0" presId="urn:microsoft.com/office/officeart/2005/8/layout/process1"/>
    <dgm:cxn modelId="{0E732383-BA1E-499F-9AB5-6CAB862A3F38}" type="presOf" srcId="{F476A44D-A44C-4808-9786-18833DD1EA37}" destId="{5E4EF382-1B71-4369-9ACA-1482A6D17869}" srcOrd="1" destOrd="0" presId="urn:microsoft.com/office/officeart/2005/8/layout/process1"/>
    <dgm:cxn modelId="{1EC58CBF-68DF-4AD7-881E-384FABC695F3}" type="presOf" srcId="{207DA414-C655-444F-86D8-9150534C9BAE}" destId="{336F7A61-65FE-4E04-A8AA-1FFF5E7D503C}" srcOrd="0" destOrd="0" presId="urn:microsoft.com/office/officeart/2005/8/layout/process1"/>
    <dgm:cxn modelId="{F1D3D982-B224-4ED5-874A-B108E2E2C486}" type="presOf" srcId="{5716F430-4AAC-4EAE-AE3E-CCEB575AB12D}" destId="{977C39B1-5EFE-4E05-8221-564CD334DBB1}" srcOrd="0" destOrd="0" presId="urn:microsoft.com/office/officeart/2005/8/layout/process1"/>
    <dgm:cxn modelId="{5EA3B97A-7456-4B81-ABD0-90EE756AD8D3}" srcId="{E55D2508-7A48-446C-AF7A-62DD7FB65B28}" destId="{FE38958C-0E56-41BE-9D9C-5404BE41E7A3}" srcOrd="1" destOrd="0" parTransId="{DB824D00-5635-44EF-80B2-BA9202E4F0FE}" sibTransId="{207DA414-C655-444F-86D8-9150534C9BAE}"/>
    <dgm:cxn modelId="{41FADCF6-A4BA-4E00-8DDD-6FC50D3CB38C}" type="presParOf" srcId="{CFFD28D3-A57D-4C0C-BD97-53A3F03CA32E}" destId="{E5543633-7FDB-409C-8CCD-97CE1C8C7D58}" srcOrd="0" destOrd="0" presId="urn:microsoft.com/office/officeart/2005/8/layout/process1"/>
    <dgm:cxn modelId="{612A5316-FB37-4C02-A341-FEEB84ABC93E}" type="presParOf" srcId="{CFFD28D3-A57D-4C0C-BD97-53A3F03CA32E}" destId="{06DE5B07-7E16-454C-B8FC-AD4DB7027441}" srcOrd="1" destOrd="0" presId="urn:microsoft.com/office/officeart/2005/8/layout/process1"/>
    <dgm:cxn modelId="{0E0CD270-6349-4169-BBA8-1AEA41303B68}" type="presParOf" srcId="{06DE5B07-7E16-454C-B8FC-AD4DB7027441}" destId="{5E4EF382-1B71-4369-9ACA-1482A6D17869}" srcOrd="0" destOrd="0" presId="urn:microsoft.com/office/officeart/2005/8/layout/process1"/>
    <dgm:cxn modelId="{8A3B36D6-0EAD-4E62-881E-BE025BE25E2C}" type="presParOf" srcId="{CFFD28D3-A57D-4C0C-BD97-53A3F03CA32E}" destId="{070C15A2-8D8E-4D1C-AF1A-9BE0BBEEFBD5}" srcOrd="2" destOrd="0" presId="urn:microsoft.com/office/officeart/2005/8/layout/process1"/>
    <dgm:cxn modelId="{9D93EF26-83BF-4D8E-A6E7-C94DA53150C1}" type="presParOf" srcId="{CFFD28D3-A57D-4C0C-BD97-53A3F03CA32E}" destId="{336F7A61-65FE-4E04-A8AA-1FFF5E7D503C}" srcOrd="3" destOrd="0" presId="urn:microsoft.com/office/officeart/2005/8/layout/process1"/>
    <dgm:cxn modelId="{70C26368-EC41-42A1-88CB-B0D4B38C3926}" type="presParOf" srcId="{336F7A61-65FE-4E04-A8AA-1FFF5E7D503C}" destId="{4854B5DB-67DF-4960-A80E-A0B64C0C7AE1}" srcOrd="0" destOrd="0" presId="urn:microsoft.com/office/officeart/2005/8/layout/process1"/>
    <dgm:cxn modelId="{662B2AC7-0622-459C-A31E-BBF4F1BD9C03}" type="presParOf" srcId="{CFFD28D3-A57D-4C0C-BD97-53A3F03CA32E}" destId="{977C39B1-5EFE-4E05-8221-564CD334DBB1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DB83FF-AA1A-430E-B6D6-DFFEA1B3C768}">
      <dsp:nvSpPr>
        <dsp:cNvPr id="0" name=""/>
        <dsp:cNvSpPr/>
      </dsp:nvSpPr>
      <dsp:spPr>
        <a:xfrm>
          <a:off x="2127115" y="2360647"/>
          <a:ext cx="2383858" cy="147502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Acute Kidney Injury</a:t>
          </a:r>
          <a:endParaRPr lang="en-US" sz="2000" b="1" kern="1200" dirty="0"/>
        </a:p>
      </dsp:txBody>
      <dsp:txXfrm>
        <a:off x="2476223" y="2576660"/>
        <a:ext cx="1685642" cy="1043003"/>
      </dsp:txXfrm>
    </dsp:sp>
    <dsp:sp modelId="{FE9A1FA4-3E7E-4627-8355-E8D6512E206F}">
      <dsp:nvSpPr>
        <dsp:cNvPr id="0" name=""/>
        <dsp:cNvSpPr/>
      </dsp:nvSpPr>
      <dsp:spPr>
        <a:xfrm rot="12639324">
          <a:off x="1401187" y="2260274"/>
          <a:ext cx="941960" cy="449689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95576AD-3D0C-42C6-8C6D-3AD6A3275FCA}">
      <dsp:nvSpPr>
        <dsp:cNvPr id="0" name=""/>
        <dsp:cNvSpPr/>
      </dsp:nvSpPr>
      <dsp:spPr>
        <a:xfrm>
          <a:off x="306133" y="1091161"/>
          <a:ext cx="1258803" cy="11885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Cytokine storm</a:t>
          </a:r>
          <a:endParaRPr lang="en-US" sz="1800" b="1" kern="1200" dirty="0"/>
        </a:p>
      </dsp:txBody>
      <dsp:txXfrm>
        <a:off x="340945" y="1125973"/>
        <a:ext cx="1189179" cy="1118944"/>
      </dsp:txXfrm>
    </dsp:sp>
    <dsp:sp modelId="{91C6FFF2-33E7-4231-97B8-4EDF76F4C378}">
      <dsp:nvSpPr>
        <dsp:cNvPr id="0" name=""/>
        <dsp:cNvSpPr/>
      </dsp:nvSpPr>
      <dsp:spPr>
        <a:xfrm rot="16200000">
          <a:off x="2635408" y="1565976"/>
          <a:ext cx="1119089" cy="426136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03E4CBC-39DB-438E-873D-D08B0DC414A0}">
      <dsp:nvSpPr>
        <dsp:cNvPr id="0" name=""/>
        <dsp:cNvSpPr/>
      </dsp:nvSpPr>
      <dsp:spPr>
        <a:xfrm>
          <a:off x="2587240" y="0"/>
          <a:ext cx="1427856" cy="11724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Hypotension</a:t>
          </a:r>
          <a:endParaRPr lang="en-US" sz="1600" b="1" kern="1200" dirty="0"/>
        </a:p>
      </dsp:txBody>
      <dsp:txXfrm>
        <a:off x="2621581" y="34341"/>
        <a:ext cx="1359174" cy="1103796"/>
      </dsp:txXfrm>
    </dsp:sp>
    <dsp:sp modelId="{6F3A33F4-2CF9-49F8-B148-5F7889D20C96}">
      <dsp:nvSpPr>
        <dsp:cNvPr id="0" name=""/>
        <dsp:cNvSpPr/>
      </dsp:nvSpPr>
      <dsp:spPr>
        <a:xfrm rot="19003848">
          <a:off x="3859651" y="1901590"/>
          <a:ext cx="963429" cy="43268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CDEECA8-3CEF-4248-A2DE-2D040E396CA2}">
      <dsp:nvSpPr>
        <dsp:cNvPr id="0" name=""/>
        <dsp:cNvSpPr/>
      </dsp:nvSpPr>
      <dsp:spPr>
        <a:xfrm>
          <a:off x="4678026" y="605463"/>
          <a:ext cx="1250397" cy="12498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Hypoxemia</a:t>
          </a:r>
          <a:endParaRPr lang="en-US" sz="1600" b="1" kern="1200" dirty="0"/>
        </a:p>
      </dsp:txBody>
      <dsp:txXfrm>
        <a:off x="4714632" y="642069"/>
        <a:ext cx="1177185" cy="11766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543633-7FDB-409C-8CCD-97CE1C8C7D58}">
      <dsp:nvSpPr>
        <dsp:cNvPr id="0" name=""/>
        <dsp:cNvSpPr/>
      </dsp:nvSpPr>
      <dsp:spPr>
        <a:xfrm>
          <a:off x="3884" y="647744"/>
          <a:ext cx="1161008" cy="76191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IL-6</a:t>
          </a:r>
          <a:endParaRPr lang="en-US" sz="1500" kern="1200" dirty="0"/>
        </a:p>
      </dsp:txBody>
      <dsp:txXfrm>
        <a:off x="26200" y="670060"/>
        <a:ext cx="1116376" cy="717279"/>
      </dsp:txXfrm>
    </dsp:sp>
    <dsp:sp modelId="{06DE5B07-7E16-454C-B8FC-AD4DB7027441}">
      <dsp:nvSpPr>
        <dsp:cNvPr id="0" name=""/>
        <dsp:cNvSpPr/>
      </dsp:nvSpPr>
      <dsp:spPr>
        <a:xfrm>
          <a:off x="1280993" y="884734"/>
          <a:ext cx="246133" cy="2879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1280993" y="942320"/>
        <a:ext cx="172293" cy="172758"/>
      </dsp:txXfrm>
    </dsp:sp>
    <dsp:sp modelId="{070C15A2-8D8E-4D1C-AF1A-9BE0BBEEFBD5}">
      <dsp:nvSpPr>
        <dsp:cNvPr id="0" name=""/>
        <dsp:cNvSpPr/>
      </dsp:nvSpPr>
      <dsp:spPr>
        <a:xfrm>
          <a:off x="1629295" y="647744"/>
          <a:ext cx="1161008" cy="76191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Lung Endothelial cell injury</a:t>
          </a:r>
          <a:endParaRPr lang="en-US" sz="1500" kern="1200" dirty="0"/>
        </a:p>
      </dsp:txBody>
      <dsp:txXfrm>
        <a:off x="1651611" y="670060"/>
        <a:ext cx="1116376" cy="717279"/>
      </dsp:txXfrm>
    </dsp:sp>
    <dsp:sp modelId="{336F7A61-65FE-4E04-A8AA-1FFF5E7D503C}">
      <dsp:nvSpPr>
        <dsp:cNvPr id="0" name=""/>
        <dsp:cNvSpPr/>
      </dsp:nvSpPr>
      <dsp:spPr>
        <a:xfrm>
          <a:off x="2906404" y="884734"/>
          <a:ext cx="246133" cy="2879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2906404" y="942320"/>
        <a:ext cx="172293" cy="172758"/>
      </dsp:txXfrm>
    </dsp:sp>
    <dsp:sp modelId="{977C39B1-5EFE-4E05-8221-564CD334DBB1}">
      <dsp:nvSpPr>
        <dsp:cNvPr id="0" name=""/>
        <dsp:cNvSpPr/>
      </dsp:nvSpPr>
      <dsp:spPr>
        <a:xfrm>
          <a:off x="3254707" y="647744"/>
          <a:ext cx="1161008" cy="76191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ARDS</a:t>
          </a:r>
          <a:endParaRPr lang="en-US" sz="1500" kern="1200" dirty="0"/>
        </a:p>
      </dsp:txBody>
      <dsp:txXfrm>
        <a:off x="3277023" y="670060"/>
        <a:ext cx="1116376" cy="7172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FEC32C6-59E7-4CC3-BE46-C1274FE34499}" type="datetimeFigureOut">
              <a:rPr lang="en-US" smtClean="0"/>
              <a:t>2020-07-18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0658-2C8D-4BDE-9044-8E84E555B66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4401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32C6-59E7-4CC3-BE46-C1274FE34499}" type="datetimeFigureOut">
              <a:rPr lang="en-US" smtClean="0"/>
              <a:t>2020-07-18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0658-2C8D-4BDE-9044-8E84E555B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175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32C6-59E7-4CC3-BE46-C1274FE34499}" type="datetimeFigureOut">
              <a:rPr lang="en-US" smtClean="0"/>
              <a:t>2020-07-18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0658-2C8D-4BDE-9044-8E84E555B66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8768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32C6-59E7-4CC3-BE46-C1274FE34499}" type="datetimeFigureOut">
              <a:rPr lang="en-US" smtClean="0"/>
              <a:t>2020-07-18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0658-2C8D-4BDE-9044-8E84E555B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269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32C6-59E7-4CC3-BE46-C1274FE34499}" type="datetimeFigureOut">
              <a:rPr lang="en-US" smtClean="0"/>
              <a:t>2020-07-18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0658-2C8D-4BDE-9044-8E84E555B66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6268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32C6-59E7-4CC3-BE46-C1274FE34499}" type="datetimeFigureOut">
              <a:rPr lang="en-US" smtClean="0"/>
              <a:t>2020-07-18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0658-2C8D-4BDE-9044-8E84E555B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1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32C6-59E7-4CC3-BE46-C1274FE34499}" type="datetimeFigureOut">
              <a:rPr lang="en-US" smtClean="0"/>
              <a:t>2020-07-18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0658-2C8D-4BDE-9044-8E84E555B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852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32C6-59E7-4CC3-BE46-C1274FE34499}" type="datetimeFigureOut">
              <a:rPr lang="en-US" smtClean="0"/>
              <a:t>2020-07-18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0658-2C8D-4BDE-9044-8E84E555B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949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32C6-59E7-4CC3-BE46-C1274FE34499}" type="datetimeFigureOut">
              <a:rPr lang="en-US" smtClean="0"/>
              <a:t>2020-07-18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0658-2C8D-4BDE-9044-8E84E555B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028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32C6-59E7-4CC3-BE46-C1274FE34499}" type="datetimeFigureOut">
              <a:rPr lang="en-US" smtClean="0"/>
              <a:t>2020-07-18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0658-2C8D-4BDE-9044-8E84E555B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46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32C6-59E7-4CC3-BE46-C1274FE34499}" type="datetimeFigureOut">
              <a:rPr lang="en-US" smtClean="0"/>
              <a:t>2020-07-18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0658-2C8D-4BDE-9044-8E84E555B66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3279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FEC32C6-59E7-4CC3-BE46-C1274FE34499}" type="datetimeFigureOut">
              <a:rPr lang="en-US" smtClean="0"/>
              <a:t>2020-07-18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CE90658-2C8D-4BDE-9044-8E84E555B66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9180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g"/><Relationship Id="rId13" Type="http://schemas.openxmlformats.org/officeDocument/2006/relationships/image" Target="../media/image8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7.png"/><Relationship Id="rId2" Type="http://schemas.openxmlformats.org/officeDocument/2006/relationships/image" Target="../media/image2.tiff"/><Relationship Id="rId16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6.png"/><Relationship Id="rId5" Type="http://schemas.openxmlformats.org/officeDocument/2006/relationships/diagramQuickStyle" Target="../diagrams/quickStyle1.xml"/><Relationship Id="rId15" Type="http://schemas.openxmlformats.org/officeDocument/2006/relationships/image" Target="../media/image10.png"/><Relationship Id="rId10" Type="http://schemas.openxmlformats.org/officeDocument/2006/relationships/image" Target="../media/image5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4.png"/><Relationship Id="rId1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openxmlformats.org/officeDocument/2006/relationships/image" Target="../media/image16.pn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11" Type="http://schemas.openxmlformats.org/officeDocument/2006/relationships/image" Target="../media/image15.png"/><Relationship Id="rId5" Type="http://schemas.openxmlformats.org/officeDocument/2006/relationships/diagramQuickStyle" Target="../diagrams/quickStyle2.xml"/><Relationship Id="rId10" Type="http://schemas.openxmlformats.org/officeDocument/2006/relationships/image" Target="../media/image14.png"/><Relationship Id="rId4" Type="http://schemas.openxmlformats.org/officeDocument/2006/relationships/diagramLayout" Target="../diagrams/layout2.xml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180451"/>
            <a:ext cx="476250" cy="685800"/>
          </a:xfrm>
          <a:prstGeom prst="rect">
            <a:avLst/>
          </a:prstGeom>
        </p:spPr>
      </p:pic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449679710"/>
              </p:ext>
            </p:extLst>
          </p:nvPr>
        </p:nvGraphicFramePr>
        <p:xfrm>
          <a:off x="1595714" y="1905000"/>
          <a:ext cx="6633886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1844136" y="667929"/>
            <a:ext cx="1447800" cy="1178315"/>
            <a:chOff x="2200132" y="1411"/>
            <a:chExt cx="1695737" cy="1385131"/>
          </a:xfrm>
          <a:scene3d>
            <a:camera prst="orthographicFront"/>
            <a:lightRig rig="flat" dir="t"/>
          </a:scene3d>
        </p:grpSpPr>
        <p:sp>
          <p:nvSpPr>
            <p:cNvPr id="14" name="Rounded Rectangle 13"/>
            <p:cNvSpPr/>
            <p:nvPr/>
          </p:nvSpPr>
          <p:spPr>
            <a:xfrm>
              <a:off x="2200132" y="1411"/>
              <a:ext cx="1695735" cy="1356588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5" name="Rounded Rectangle 4"/>
            <p:cNvSpPr txBox="1"/>
            <p:nvPr/>
          </p:nvSpPr>
          <p:spPr>
            <a:xfrm>
              <a:off x="2200132" y="1411"/>
              <a:ext cx="1695737" cy="138513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23825" tIns="123825" rIns="123825" bIns="123825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b="1" dirty="0" smtClean="0"/>
                <a:t>Sepsis</a:t>
              </a:r>
              <a:endParaRPr lang="en-US" b="1" kern="1200" dirty="0"/>
            </a:p>
          </p:txBody>
        </p:sp>
      </p:grpSp>
      <p:sp>
        <p:nvSpPr>
          <p:cNvPr id="17" name="Left Arrow 16"/>
          <p:cNvSpPr/>
          <p:nvPr/>
        </p:nvSpPr>
        <p:spPr>
          <a:xfrm rot="16200000">
            <a:off x="2134850" y="2216556"/>
            <a:ext cx="1057753" cy="380129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2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1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</p:sp>
      <p:sp>
        <p:nvSpPr>
          <p:cNvPr id="18" name="Left Arrow 17"/>
          <p:cNvSpPr/>
          <p:nvPr/>
        </p:nvSpPr>
        <p:spPr>
          <a:xfrm rot="10800000">
            <a:off x="3207173" y="1821963"/>
            <a:ext cx="939618" cy="328784"/>
          </a:xfrm>
          <a:prstGeom prst="leftArrow">
            <a:avLst>
              <a:gd name="adj1" fmla="val 83979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2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1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</p:sp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0375" y="18098"/>
            <a:ext cx="1293885" cy="1299661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6780873" y="1242445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SARS-CoV-2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1414796">
            <a:off x="6862742" y="1568658"/>
            <a:ext cx="481696" cy="972709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10800000">
            <a:off x="3207171" y="717479"/>
            <a:ext cx="3665737" cy="58813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1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505700" y="4718515"/>
            <a:ext cx="1447800" cy="136387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rot="5400000">
            <a:off x="6500109" y="4551078"/>
            <a:ext cx="561529" cy="147602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747484" y="5068799"/>
            <a:ext cx="13965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Blood clots</a:t>
            </a:r>
            <a:endParaRPr lang="en-US" sz="20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 rot="16200000">
            <a:off x="6391714" y="2874327"/>
            <a:ext cx="3439782" cy="56511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695209" y="6469097"/>
            <a:ext cx="3481118" cy="377985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579375" y="6487571"/>
            <a:ext cx="231668" cy="249958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597664" y="6539442"/>
            <a:ext cx="195089" cy="176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17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102520"/>
            <a:ext cx="476250" cy="685800"/>
          </a:xfrm>
          <a:prstGeom prst="rect">
            <a:avLst/>
          </a:prstGeom>
        </p:spPr>
      </p:pic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960960320"/>
              </p:ext>
            </p:extLst>
          </p:nvPr>
        </p:nvGraphicFramePr>
        <p:xfrm>
          <a:off x="152400" y="2286000"/>
          <a:ext cx="4419600" cy="205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1" name="Picture 2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56581" y="2881846"/>
            <a:ext cx="1164437" cy="86570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645399" y="2881846"/>
            <a:ext cx="1279401" cy="951178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680074" y="3168382"/>
            <a:ext cx="249958" cy="292633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317942" y="3168381"/>
            <a:ext cx="249958" cy="292633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5216988" y="3122460"/>
            <a:ext cx="11563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Hypoxia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733308" y="2916556"/>
            <a:ext cx="11569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Renal</a:t>
            </a:r>
          </a:p>
          <a:p>
            <a:pPr algn="ctr"/>
            <a:r>
              <a:rPr lang="en-US" sz="1600" dirty="0" smtClean="0"/>
              <a:t>Tubular cell injury</a:t>
            </a:r>
            <a:endParaRPr lang="en-US" sz="1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868542" y="4343400"/>
            <a:ext cx="195089" cy="17679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039546" y="4245264"/>
            <a:ext cx="3211705" cy="37798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831963" y="4320441"/>
            <a:ext cx="231668" cy="249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86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7613</TotalTime>
  <Words>22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Tw Cen MT</vt:lpstr>
      <vt:lpstr>Tw Cen MT Condensed</vt:lpstr>
      <vt:lpstr>Wingdings 3</vt:lpstr>
      <vt:lpstr>Integral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perfuse</dc:creator>
  <cp:lastModifiedBy>Nasrin Nikravan</cp:lastModifiedBy>
  <cp:revision>56</cp:revision>
  <dcterms:created xsi:type="dcterms:W3CDTF">2013-07-22T14:44:39Z</dcterms:created>
  <dcterms:modified xsi:type="dcterms:W3CDTF">2020-07-19T08:54:35Z</dcterms:modified>
</cp:coreProperties>
</file>