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689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86"/>
    <p:restoredTop sz="87370"/>
  </p:normalViewPr>
  <p:slideViewPr>
    <p:cSldViewPr>
      <p:cViewPr>
        <p:scale>
          <a:sx n="148" d="100"/>
          <a:sy n="148" d="100"/>
        </p:scale>
        <p:origin x="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1605242-4A35-4D26-99B5-04A535E7CE3A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430C4A-1C85-43EE-8495-69A7018879CE}" type="slidenum">
              <a:rPr lang="en-US" altLang="en-US" sz="1200">
                <a:latin typeface="Calibri" pitchFamily="34" charset="0"/>
              </a:rPr>
              <a:pPr marL="0" lvl="0" indent="0" algn="r" eaLnBrk="1" hangingPunct="1"/>
              <a:t>‹#›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5C4CF3E-A475-4D61-9580-7D8493D978B9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485C67-E9A9-4CC5-A2CB-579CF22D9620}" type="slidenum">
              <a:rPr lang="en-US" altLang="en-US" sz="1200"/>
              <a:pPr marL="0" lvl="0" indent="0" algn="r" eaLnBrk="1" hangingPunct="1"/>
              <a:t>‹#›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Slit-lamp photography of corneal cystine crystals. Corneal crystals appear as needle-shaped and highly reflective crystals within the cornea (original photograph provided by Dr. A. Labbé).
</a:t>
            </a: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ERA-EDTA. All rights reserved.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D3DACB-FEF7-4FBF-8709-E60F99F26760}" type="slidenum">
              <a:rPr lang="en-US" altLang="en-US" sz="1200"/>
              <a:pPr marL="0" lvl="0" indent="0" algn="r"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</p:sldLayoutIdLst>
  <p:transition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93/ndt/gfu09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29, Issue suppl_4, September 2014, Pages iv87–iv94,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https://doi.org/10.1093/ndt/gfu090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 smtClean="0"/>
              <a:t>Slit-lamp </a:t>
            </a:r>
            <a:r>
              <a:rPr lang="en-US" altLang="en-US" b="0" dirty="0"/>
              <a:t>photography of corneal </a:t>
            </a:r>
            <a:r>
              <a:rPr lang="en-US" altLang="en-US" b="0" dirty="0" err="1"/>
              <a:t>cystine</a:t>
            </a:r>
            <a:r>
              <a:rPr lang="en-US" altLang="en-US" b="0" dirty="0"/>
              <a:t> crystals. Corneal crystals appear as needle-shaped and highly ...</a:t>
            </a:r>
          </a:p>
        </p:txBody>
      </p:sp>
      <p:pic>
        <p:nvPicPr>
          <p:cNvPr id="5124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67450"/>
            <a:ext cx="1058862" cy="2984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42588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r="http://schemas.openxmlformats.org/officeDocument/2006/relationships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r="http://schemas.openxmlformats.org/officeDocument/2006/relationships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3341</TotalTime>
  <Words>55</Words>
  <Application>Aspose.Slides for .NET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13_Office Theme</vt:lpstr>
      <vt:lpstr>Slit-lamp photography of corneal cystine crystals. Corneal crystals appear as needle-shaped and highly ...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Oxford University Press Figure</dc:title>
  <cp:lastModifiedBy>admin</cp:lastModifiedBy>
  <cp:revision>164</cp:revision>
  <dcterms:created xsi:type="dcterms:W3CDTF">2015-12-31T14:57:12Z</dcterms:created>
  <dcterms:modified xsi:type="dcterms:W3CDTF">2021-08-29T12:42:14Z</dcterms:modified>
</cp:coreProperties>
</file>