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32C6-59E7-4CC3-BE46-C1274FE34499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5482842" y="6517945"/>
            <a:ext cx="255942" cy="254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V="1">
            <a:off x="5438041" y="647640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4349" y="6488056"/>
            <a:ext cx="3409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Copyleft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WikiDoc.org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Attribution required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80451"/>
            <a:ext cx="4762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7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perfuse</dc:creator>
  <cp:lastModifiedBy>perfuse</cp:lastModifiedBy>
  <cp:revision>2</cp:revision>
  <dcterms:created xsi:type="dcterms:W3CDTF">2013-07-22T14:44:39Z</dcterms:created>
  <dcterms:modified xsi:type="dcterms:W3CDTF">2013-07-22T14:57:12Z</dcterms:modified>
</cp:coreProperties>
</file>