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2" d="100"/>
          <a:sy n="72" d="100"/>
        </p:scale>
        <p:origin x="-215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989D3-B978-5942-8D66-89FC8A8F8EB8}" type="datetimeFigureOut">
              <a:rPr lang="en-US" smtClean="0"/>
              <a:t>7/23/13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574CE-FA96-E242-ACF6-29BF15DD1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276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989D3-B978-5942-8D66-89FC8A8F8EB8}" type="datetimeFigureOut">
              <a:rPr lang="en-US" smtClean="0"/>
              <a:t>7/23/13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574CE-FA96-E242-ACF6-29BF15DD1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40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989D3-B978-5942-8D66-89FC8A8F8EB8}" type="datetimeFigureOut">
              <a:rPr lang="en-US" smtClean="0"/>
              <a:t>7/23/13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574CE-FA96-E242-ACF6-29BF15DD1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132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989D3-B978-5942-8D66-89FC8A8F8EB8}" type="datetimeFigureOut">
              <a:rPr lang="en-US" smtClean="0"/>
              <a:t>7/23/13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574CE-FA96-E242-ACF6-29BF15DD1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072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989D3-B978-5942-8D66-89FC8A8F8EB8}" type="datetimeFigureOut">
              <a:rPr lang="en-US" smtClean="0"/>
              <a:t>7/23/13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574CE-FA96-E242-ACF6-29BF15DD1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040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989D3-B978-5942-8D66-89FC8A8F8EB8}" type="datetimeFigureOut">
              <a:rPr lang="en-US" smtClean="0"/>
              <a:t>7/23/13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574CE-FA96-E242-ACF6-29BF15DD1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5615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989D3-B978-5942-8D66-89FC8A8F8EB8}" type="datetimeFigureOut">
              <a:rPr lang="en-US" smtClean="0"/>
              <a:t>7/23/13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574CE-FA96-E242-ACF6-29BF15DD1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6361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989D3-B978-5942-8D66-89FC8A8F8EB8}" type="datetimeFigureOut">
              <a:rPr lang="en-US" smtClean="0"/>
              <a:t>7/23/13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574CE-FA96-E242-ACF6-29BF15DD1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3903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989D3-B978-5942-8D66-89FC8A8F8EB8}" type="datetimeFigureOut">
              <a:rPr lang="en-US" smtClean="0"/>
              <a:t>7/23/13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574CE-FA96-E242-ACF6-29BF15DD1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1485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989D3-B978-5942-8D66-89FC8A8F8EB8}" type="datetimeFigureOut">
              <a:rPr lang="en-US" smtClean="0"/>
              <a:t>7/23/13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574CE-FA96-E242-ACF6-29BF15DD1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0254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1989D3-B978-5942-8D66-89FC8A8F8EB8}" type="datetimeFigureOut">
              <a:rPr lang="en-US" smtClean="0"/>
              <a:t>7/23/13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6574CE-FA96-E242-ACF6-29BF15DD1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6747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1989D3-B978-5942-8D66-89FC8A8F8EB8}" type="datetimeFigureOut">
              <a:rPr lang="en-US" smtClean="0"/>
              <a:t>7/23/13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574CE-FA96-E242-ACF6-29BF15DD1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2248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5100" y="-1"/>
            <a:ext cx="6249546" cy="6350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31734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hilda</dc:creator>
  <cp:lastModifiedBy>hilda</cp:lastModifiedBy>
  <cp:revision>1</cp:revision>
  <dcterms:created xsi:type="dcterms:W3CDTF">2013-07-23T15:43:13Z</dcterms:created>
  <dcterms:modified xsi:type="dcterms:W3CDTF">2013-07-23T15:45:00Z</dcterms:modified>
</cp:coreProperties>
</file>