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59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2-402C-82FE-C0CFCC24E9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2-402C-82FE-C0CFCC24E9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82-402C-82FE-C0CFCC24E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584152"/>
        <c:axId val="583585136"/>
      </c:barChart>
      <c:catAx>
        <c:axId val="58358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85136"/>
        <c:crosses val="autoZero"/>
        <c:auto val="1"/>
        <c:lblAlgn val="ctr"/>
        <c:lblOffset val="100"/>
        <c:noMultiLvlLbl val="0"/>
      </c:catAx>
      <c:valAx>
        <c:axId val="58358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8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32C6-59E7-4CC3-BE46-C1274FE3449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V="1">
            <a:off x="5645709" y="6538227"/>
            <a:ext cx="15240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34349" y="6488056"/>
            <a:ext cx="348018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Copyleft WikiDoc.org Attribution Required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80451"/>
            <a:ext cx="476250" cy="685800"/>
          </a:xfrm>
          <a:prstGeom prst="rect">
            <a:avLst/>
          </a:prstGeom>
          <a:ln>
            <a:noFill/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CBC7574-9F03-49B7-B331-AFF3DFDB1DC6}"/>
              </a:ext>
            </a:extLst>
          </p:cNvPr>
          <p:cNvSpPr/>
          <p:nvPr/>
        </p:nvSpPr>
        <p:spPr>
          <a:xfrm>
            <a:off x="5596812" y="6571964"/>
            <a:ext cx="171749" cy="152400"/>
          </a:xfrm>
          <a:prstGeom prst="ellips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7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87E4-8457-41B9-8483-25FB496F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D408FDE-96B1-4C1A-90E8-F8100CEA5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768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601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perfuse</dc:creator>
  <cp:lastModifiedBy>Mike Gibson</cp:lastModifiedBy>
  <cp:revision>7</cp:revision>
  <dcterms:created xsi:type="dcterms:W3CDTF">2013-07-22T14:44:39Z</dcterms:created>
  <dcterms:modified xsi:type="dcterms:W3CDTF">2020-07-18T13:22:08Z</dcterms:modified>
</cp:coreProperties>
</file>