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FD8CC"/>
          </a:solidFill>
        </a:fill>
      </a:tcStyle>
    </a:wholeTbl>
    <a:band2H>
      <a:tcTxStyle/>
      <a:tcStyle>
        <a:tcBdr/>
        <a:fill>
          <a:solidFill>
            <a:srgbClr val="FFEDE7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4CBCA"/>
          </a:solidFill>
        </a:fill>
      </a:tcStyle>
    </a:wholeTbl>
    <a:band2H>
      <a:tcTxStyle/>
      <a:tcStyle>
        <a:tcBdr/>
        <a:fill>
          <a:solidFill>
            <a:srgbClr val="F2E7E7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5D6D8"/>
          </a:solidFill>
        </a:fill>
      </a:tcStyle>
    </a:wholeTbl>
    <a:band2H>
      <a:tcTxStyle/>
      <a:tcStyle>
        <a:tcBdr/>
        <a:fill>
          <a:solidFill>
            <a:srgbClr val="EBECEC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FFFFF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FFFFF">
              <a:alpha val="20000"/>
            </a:srgbClr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508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019" autoAdjust="0"/>
  </p:normalViewPr>
  <p:slideViewPr>
    <p:cSldViewPr>
      <p:cViewPr>
        <p:scale>
          <a:sx n="90" d="100"/>
          <a:sy n="90" d="100"/>
        </p:scale>
        <p:origin x="-1234" y="22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Shape 19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92" name="Shape 192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027356239"/>
      </p:ext>
    </p:extLst>
  </p:cSld>
  <p:clrMap bg1="lt1" tx1="dk1" bg2="lt2" tx2="dk2" accent1="accent1" accent2="accent2" accent3="accent3" accent4="accent4" accent5="accent5" accent6="accent6" hlink="hlink" folHlink="folHlink"/>
  <p:notesStyle>
    <a:lvl1pPr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1pPr>
    <a:lvl2pPr indent="228600"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2pPr>
    <a:lvl3pPr indent="457200"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3pPr>
    <a:lvl4pPr indent="685800"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4pPr>
    <a:lvl5pPr indent="914400"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5pPr>
    <a:lvl6pPr indent="1143000"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6pPr>
    <a:lvl7pPr indent="1371600"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7pPr>
    <a:lvl8pPr indent="1600200"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8pPr>
    <a:lvl9pPr indent="1828800"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Shape 208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09" name="Shape 209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A protocol violation may be an ommision, an addition or a change in the procedure described in the protcol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Shape 213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14" name="Shape 214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dirty="0"/>
              <a:t>Waiver – a violation that is approved by the IRB prior to its initiation. For example, a test is due on Thanksgiving and the patient does not want to come in. The IRB may provide a waiver / approval to do the blood work on the day after Thanksgiving. 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Shape 221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22" name="Shape 222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endParaRPr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Shape 226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27" name="Shape 227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endParaRPr dirty="0"/>
          </a:p>
          <a:p>
            <a:r>
              <a:rPr dirty="0"/>
              <a:t>Cost – both direct and indirect 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Shape 232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33" name="Shape 233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endParaRPr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Shape 237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38" name="Shape 238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endParaRPr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68997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7"/>
          <p:cNvSpPr/>
          <p:nvPr/>
        </p:nvSpPr>
        <p:spPr>
          <a:xfrm>
            <a:off x="0" y="0"/>
            <a:ext cx="9144000" cy="997527"/>
          </a:xfrm>
          <a:prstGeom prst="rect">
            <a:avLst/>
          </a:prstGeom>
          <a:gradFill>
            <a:gsLst>
              <a:gs pos="0">
                <a:srgbClr val="3D4B6B"/>
              </a:gs>
              <a:gs pos="50000">
                <a:srgbClr val="586C9B"/>
              </a:gs>
              <a:gs pos="100000">
                <a:srgbClr val="6982B9"/>
              </a:gs>
            </a:gsLst>
            <a:lin ang="5400000"/>
          </a:gradFill>
          <a:ln w="12700">
            <a:miter lim="400000"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txBody>
          <a:bodyPr lIns="45719" rIns="45719" anchor="ctr"/>
          <a:lstStyle/>
          <a:p>
            <a:pPr>
              <a:spcBef>
                <a:spcPts val="700"/>
              </a:spcBef>
              <a:defRPr sz="1800" b="1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6" name="Line 4"/>
          <p:cNvSpPr/>
          <p:nvPr/>
        </p:nvSpPr>
        <p:spPr>
          <a:xfrm>
            <a:off x="0" y="1003300"/>
            <a:ext cx="9144000" cy="0"/>
          </a:xfrm>
          <a:prstGeom prst="line">
            <a:avLst/>
          </a:prstGeom>
          <a:ln w="38100">
            <a:solidFill>
              <a:srgbClr val="FF6600"/>
            </a:solidFill>
          </a:ln>
        </p:spPr>
        <p:txBody>
          <a:bodyPr lIns="45719" rIns="45719" anchor="ctr"/>
          <a:lstStyle/>
          <a:p>
            <a:pPr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7" name="Title of Talk"/>
          <p:cNvSpPr txBox="1">
            <a:spLocks noGrp="1"/>
          </p:cNvSpPr>
          <p:nvPr>
            <p:ph type="title" hasCustomPrompt="1"/>
          </p:nvPr>
        </p:nvSpPr>
        <p:spPr>
          <a:xfrm>
            <a:off x="2286000" y="1752600"/>
            <a:ext cx="4572000" cy="708024"/>
          </a:xfrm>
          <a:prstGeom prst="rect">
            <a:avLst/>
          </a:prstGeom>
          <a:effectLst/>
        </p:spPr>
        <p:txBody>
          <a:bodyPr/>
          <a:lstStyle>
            <a:lvl1pPr>
              <a:lnSpc>
                <a:spcPct val="100000"/>
              </a:lnSpc>
              <a:defRPr b="0" cap="none">
                <a:solidFill>
                  <a:srgbClr val="FFFFFF"/>
                </a:solidFill>
              </a:defRPr>
            </a:lvl1pPr>
          </a:lstStyle>
          <a:p>
            <a:r>
              <a:t>Title of Talk</a:t>
            </a:r>
          </a:p>
        </p:txBody>
      </p:sp>
      <p:sp>
        <p:nvSpPr>
          <p:cNvPr id="18" name="TextBox 6"/>
          <p:cNvSpPr txBox="1"/>
          <p:nvPr/>
        </p:nvSpPr>
        <p:spPr>
          <a:xfrm>
            <a:off x="7018841" y="3505200"/>
            <a:ext cx="1913518" cy="61512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>
            <a:spAutoFit/>
          </a:bodyPr>
          <a:lstStyle/>
          <a:p>
            <a:pPr algn="ctr">
              <a:defRPr sz="1800" b="1">
                <a:solidFill>
                  <a:srgbClr val="FFFFFF"/>
                </a:solidFill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  <a:sym typeface="Times New Roman"/>
              </a:defRPr>
            </a:pPr>
            <a:r>
              <a:t>Harvard Medical </a:t>
            </a:r>
          </a:p>
          <a:p>
            <a:pPr algn="ctr">
              <a:defRPr sz="1800" b="1">
                <a:solidFill>
                  <a:srgbClr val="FFFFFF"/>
                </a:solidFill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  <a:sym typeface="Times New Roman"/>
              </a:defRPr>
            </a:pPr>
            <a:r>
              <a:t>School</a:t>
            </a:r>
          </a:p>
        </p:txBody>
      </p:sp>
      <p:pic>
        <p:nvPicPr>
          <p:cNvPr id="19" name="Picture 8" descr="Picture 8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197600" y="3417887"/>
            <a:ext cx="736600" cy="846138"/>
          </a:xfrm>
          <a:prstGeom prst="rect">
            <a:avLst/>
          </a:prstGeom>
          <a:ln w="12700">
            <a:miter lim="400000"/>
          </a:ln>
        </p:spPr>
      </p:pic>
      <p:sp>
        <p:nvSpPr>
          <p:cNvPr id="20" name="TextBox 6"/>
          <p:cNvSpPr txBox="1"/>
          <p:nvPr/>
        </p:nvSpPr>
        <p:spPr>
          <a:xfrm>
            <a:off x="564832" y="4724400"/>
            <a:ext cx="7985761" cy="9663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 algn="ctr">
              <a:spcBef>
                <a:spcPts val="600"/>
              </a:spcBef>
              <a:defRPr sz="1800" b="1">
                <a:solidFill>
                  <a:srgbClr val="FFFFFF"/>
                </a:solidFill>
              </a:defRPr>
            </a:pPr>
            <a:r>
              <a:t>Chairman, PERFUSE Study Group</a:t>
            </a:r>
            <a:endParaRPr>
              <a:latin typeface="+mj-lt"/>
              <a:ea typeface="+mj-ea"/>
              <a:cs typeface="+mj-cs"/>
              <a:sym typeface="Times New Roman"/>
            </a:endParaRPr>
          </a:p>
          <a:p>
            <a:pPr algn="ctr">
              <a:spcBef>
                <a:spcPts val="600"/>
              </a:spcBef>
              <a:defRPr sz="1800" b="1">
                <a:solidFill>
                  <a:srgbClr val="FFFFFF"/>
                </a:solidFill>
              </a:defRPr>
            </a:pPr>
            <a:r>
              <a:t>Founder and Chairman, WikiDoc &amp; WikiPatient, The World’s Open Source Textbook of Medicine Viewed 896 Million Times A Year</a:t>
            </a:r>
          </a:p>
        </p:txBody>
      </p:sp>
      <p:sp>
        <p:nvSpPr>
          <p:cNvPr id="21" name="TextBox 9"/>
          <p:cNvSpPr txBox="1"/>
          <p:nvPr/>
        </p:nvSpPr>
        <p:spPr>
          <a:xfrm>
            <a:off x="655319" y="3579345"/>
            <a:ext cx="5401311" cy="486208"/>
          </a:xfrm>
          <a:prstGeom prst="rect">
            <a:avLst/>
          </a:prstGeom>
          <a:ln w="12700">
            <a:miter lim="400000"/>
          </a:ln>
          <a:effectLst>
            <a:outerShdw dist="27940" dir="3804000" rotWithShape="0">
              <a:srgbClr val="000000"/>
            </a:outerShdw>
          </a:effectLst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>
              <a:defRPr sz="2800" b="1">
                <a:solidFill>
                  <a:srgbClr val="FF9021"/>
                </a:solidFill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t>C. Michael Gibson, M.S., M.D.</a:t>
            </a:r>
          </a:p>
        </p:txBody>
      </p:sp>
      <p:sp>
        <p:nvSpPr>
          <p:cNvPr id="2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Title Text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1" cy="566738"/>
          </a:xfrm>
          <a:prstGeom prst="rect">
            <a:avLst/>
          </a:prstGeom>
        </p:spPr>
        <p:txBody>
          <a:bodyPr anchor="b"/>
          <a:lstStyle>
            <a:lvl1pPr>
              <a:defRPr sz="2000" cap="none"/>
            </a:lvl1pPr>
          </a:lstStyle>
          <a:p>
            <a:r>
              <a:t>Title Text</a:t>
            </a:r>
          </a:p>
        </p:txBody>
      </p:sp>
      <p:sp>
        <p:nvSpPr>
          <p:cNvPr id="106" name="Picture Placeholder 2"/>
          <p:cNvSpPr>
            <a:spLocks noGrp="1"/>
          </p:cNvSpPr>
          <p:nvPr>
            <p:ph type="pic" sz="half" idx="21"/>
          </p:nvPr>
        </p:nvSpPr>
        <p:spPr>
          <a:xfrm>
            <a:off x="1792288" y="612775"/>
            <a:ext cx="5486401" cy="4114800"/>
          </a:xfrm>
          <a:prstGeom prst="rect">
            <a:avLst/>
          </a:prstGeom>
        </p:spPr>
        <p:txBody>
          <a:bodyPr lIns="91439" rIns="91439"/>
          <a:lstStyle/>
          <a:p>
            <a:endParaRPr/>
          </a:p>
        </p:txBody>
      </p:sp>
      <p:sp>
        <p:nvSpPr>
          <p:cNvPr id="107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792288" y="5367337"/>
            <a:ext cx="5486401" cy="80486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ClrTx/>
              <a:buSzTx/>
              <a:buNone/>
              <a:defRPr sz="1400"/>
            </a:lvl1pPr>
            <a:lvl2pPr marL="0" indent="457200">
              <a:buClrTx/>
              <a:buSzTx/>
              <a:buNone/>
              <a:defRPr sz="1400"/>
            </a:lvl2pPr>
            <a:lvl3pPr marL="0" indent="914400">
              <a:buClrTx/>
              <a:buSzTx/>
              <a:buNone/>
              <a:defRPr sz="1400"/>
            </a:lvl3pPr>
            <a:lvl4pPr marL="0" indent="1371600">
              <a:buClrTx/>
              <a:buSzTx/>
              <a:buNone/>
              <a:defRPr sz="1400"/>
            </a:lvl4pPr>
            <a:lvl5pPr marL="0" indent="1828800">
              <a:buClrTx/>
              <a:buSzTx/>
              <a:buNone/>
              <a:defRPr sz="1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Title Text"/>
          <p:cNvSpPr txBox="1"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  <a:prstGeom prst="rect">
            <a:avLst/>
          </a:prstGeom>
        </p:spPr>
        <p:txBody>
          <a:bodyPr/>
          <a:lstStyle>
            <a:lvl1pPr>
              <a:defRPr sz="3200" cap="none"/>
            </a:lvl1pPr>
          </a:lstStyle>
          <a:p>
            <a:r>
              <a:t>Title Text</a:t>
            </a:r>
          </a:p>
        </p:txBody>
      </p:sp>
      <p:sp>
        <p:nvSpPr>
          <p:cNvPr id="116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304800" y="1447800"/>
            <a:ext cx="4225925" cy="22860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1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Text and Media Cli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Title Text"/>
          <p:cNvSpPr txBox="1">
            <a:spLocks noGrp="1"/>
          </p:cNvSpPr>
          <p:nvPr>
            <p:ph type="title"/>
          </p:nvPr>
        </p:nvSpPr>
        <p:spPr>
          <a:xfrm>
            <a:off x="0" y="1"/>
            <a:ext cx="9144000" cy="990601"/>
          </a:xfrm>
          <a:prstGeom prst="rect">
            <a:avLst/>
          </a:prstGeom>
        </p:spPr>
        <p:txBody>
          <a:bodyPr/>
          <a:lstStyle>
            <a:lvl1pPr>
              <a:defRPr sz="3200" cap="none"/>
            </a:lvl1pPr>
          </a:lstStyle>
          <a:p>
            <a:r>
              <a:t>Title Text</a:t>
            </a:r>
          </a:p>
        </p:txBody>
      </p:sp>
      <p:sp>
        <p:nvSpPr>
          <p:cNvPr id="125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304800" y="1447800"/>
            <a:ext cx="4225925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26" name="Media Placeholder 3"/>
          <p:cNvSpPr>
            <a:spLocks noGrp="1"/>
          </p:cNvSpPr>
          <p:nvPr>
            <p:ph type="media" sz="half" idx="21"/>
          </p:nvPr>
        </p:nvSpPr>
        <p:spPr>
          <a:xfrm>
            <a:off x="4686300" y="1447800"/>
            <a:ext cx="4227513" cy="4114800"/>
          </a:xfrm>
          <a:prstGeom prst="rect">
            <a:avLst/>
          </a:prstGeom>
        </p:spPr>
        <p:txBody>
          <a:bodyPr lIns="91439" rIns="91439"/>
          <a:lstStyle/>
          <a:p>
            <a:endParaRPr/>
          </a:p>
        </p:txBody>
      </p:sp>
      <p:sp>
        <p:nvSpPr>
          <p:cNvPr id="12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Title Text"/>
          <p:cNvSpPr txBox="1">
            <a:spLocks noGrp="1"/>
          </p:cNvSpPr>
          <p:nvPr>
            <p:ph type="title"/>
          </p:nvPr>
        </p:nvSpPr>
        <p:spPr>
          <a:xfrm>
            <a:off x="0" y="1"/>
            <a:ext cx="9144000" cy="990601"/>
          </a:xfrm>
          <a:prstGeom prst="rect">
            <a:avLst/>
          </a:prstGeom>
        </p:spPr>
        <p:txBody>
          <a:bodyPr/>
          <a:lstStyle>
            <a:lvl1pPr>
              <a:defRPr sz="3200" cap="none"/>
            </a:lvl1pPr>
          </a:lstStyle>
          <a:p>
            <a:r>
              <a:t>Title Text</a:t>
            </a:r>
          </a:p>
        </p:txBody>
      </p:sp>
      <p:sp>
        <p:nvSpPr>
          <p:cNvPr id="13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Body Level One…"/>
          <p:cNvSpPr txBox="1">
            <a:spLocks noGrp="1"/>
          </p:cNvSpPr>
          <p:nvPr>
            <p:ph type="body" idx="1"/>
          </p:nvPr>
        </p:nvSpPr>
        <p:spPr>
          <a:xfrm>
            <a:off x="307975" y="1447800"/>
            <a:ext cx="8531226" cy="47752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tabLst>
                <a:tab pos="8394700" algn="l"/>
              </a:tabLst>
            </a:lvl1pPr>
            <a:lvl2pPr>
              <a:tabLst>
                <a:tab pos="8394700" algn="l"/>
              </a:tabLst>
            </a:lvl2pPr>
            <a:lvl3pPr>
              <a:tabLst>
                <a:tab pos="8394700" algn="l"/>
              </a:tabLst>
            </a:lvl3pPr>
            <a:lvl4pPr>
              <a:tabLst>
                <a:tab pos="8394700" algn="l"/>
              </a:tabLst>
            </a:lvl4pPr>
            <a:lvl5pPr>
              <a:tabLst>
                <a:tab pos="8394700" algn="l"/>
              </a:tabLst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4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Title Text"/>
          <p:cNvSpPr txBox="1">
            <a:spLocks noGrp="1"/>
          </p:cNvSpPr>
          <p:nvPr>
            <p:ph type="title"/>
          </p:nvPr>
        </p:nvSpPr>
        <p:spPr>
          <a:xfrm>
            <a:off x="0" y="1"/>
            <a:ext cx="9144000" cy="990601"/>
          </a:xfrm>
          <a:prstGeom prst="rect">
            <a:avLst/>
          </a:prstGeom>
        </p:spPr>
        <p:txBody>
          <a:bodyPr/>
          <a:lstStyle>
            <a:lvl1pPr>
              <a:defRPr sz="3200" cap="none"/>
            </a:lvl1pPr>
          </a:lstStyle>
          <a:p>
            <a:r>
              <a:t>Title Text</a:t>
            </a:r>
          </a:p>
        </p:txBody>
      </p:sp>
      <p:sp>
        <p:nvSpPr>
          <p:cNvPr id="15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Title Text"/>
          <p:cNvSpPr txBox="1">
            <a:spLocks noGrp="1"/>
          </p:cNvSpPr>
          <p:nvPr>
            <p:ph type="title"/>
          </p:nvPr>
        </p:nvSpPr>
        <p:spPr>
          <a:xfrm>
            <a:off x="0" y="1"/>
            <a:ext cx="9144000" cy="990601"/>
          </a:xfrm>
          <a:prstGeom prst="rect">
            <a:avLst/>
          </a:prstGeom>
        </p:spPr>
        <p:txBody>
          <a:bodyPr/>
          <a:lstStyle>
            <a:lvl1pPr>
              <a:defRPr sz="3200" cap="none"/>
            </a:lvl1pPr>
          </a:lstStyle>
          <a:p>
            <a:r>
              <a:t>Title Text</a:t>
            </a:r>
          </a:p>
        </p:txBody>
      </p:sp>
      <p:sp>
        <p:nvSpPr>
          <p:cNvPr id="159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307975" y="1447800"/>
            <a:ext cx="4225925" cy="47244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6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Title Text"/>
          <p:cNvSpPr txBox="1">
            <a:spLocks noGrp="1"/>
          </p:cNvSpPr>
          <p:nvPr>
            <p:ph type="title"/>
          </p:nvPr>
        </p:nvSpPr>
        <p:spPr>
          <a:xfrm>
            <a:off x="-2" y="1"/>
            <a:ext cx="9144002" cy="990601"/>
          </a:xfrm>
          <a:prstGeom prst="rect">
            <a:avLst/>
          </a:prstGeom>
        </p:spPr>
        <p:txBody>
          <a:bodyPr/>
          <a:lstStyle>
            <a:lvl1pPr>
              <a:defRPr sz="3200" cap="none"/>
            </a:lvl1pPr>
          </a:lstStyle>
          <a:p>
            <a:r>
              <a:t>Title Text</a:t>
            </a:r>
          </a:p>
        </p:txBody>
      </p:sp>
      <p:sp>
        <p:nvSpPr>
          <p:cNvPr id="168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307975" y="1447800"/>
            <a:ext cx="4225925" cy="43942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6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Body Level One…"/>
          <p:cNvSpPr txBox="1">
            <a:spLocks noGrp="1"/>
          </p:cNvSpPr>
          <p:nvPr>
            <p:ph type="body" idx="1"/>
          </p:nvPr>
        </p:nvSpPr>
        <p:spPr>
          <a:xfrm>
            <a:off x="304800" y="1447800"/>
            <a:ext cx="8609014" cy="4394200"/>
          </a:xfrm>
          <a:prstGeom prst="rect">
            <a:avLst/>
          </a:prstGeom>
        </p:spPr>
        <p:txBody>
          <a:bodyPr>
            <a:normAutofit/>
          </a:bodyPr>
          <a:lstStyle>
            <a:lvl2pPr marL="1005839" indent="-548639"/>
            <a:lvl3pPr marL="1225550"/>
            <a:lvl4pPr marL="1444625" indent="-304800">
              <a:buChar char="▪"/>
            </a:lvl4pPr>
            <a:lvl5pPr marL="1679575" indent="-304800">
              <a:buChar char="o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77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553200" y="6248400"/>
            <a:ext cx="383540" cy="409771"/>
          </a:xfrm>
          <a:prstGeom prst="rect">
            <a:avLst/>
          </a:prstGeom>
        </p:spPr>
        <p:txBody>
          <a:bodyPr anchor="t"/>
          <a:lstStyle>
            <a:lvl1pPr algn="l">
              <a:defRPr sz="22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2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Body Level One…"/>
          <p:cNvSpPr txBox="1">
            <a:spLocks noGrp="1"/>
          </p:cNvSpPr>
          <p:nvPr>
            <p:ph type="body" idx="1"/>
          </p:nvPr>
        </p:nvSpPr>
        <p:spPr>
          <a:xfrm>
            <a:off x="304800" y="1473200"/>
            <a:ext cx="8609014" cy="43942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8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553200" y="6248400"/>
            <a:ext cx="383540" cy="409771"/>
          </a:xfrm>
          <a:prstGeom prst="rect">
            <a:avLst/>
          </a:prstGeom>
        </p:spPr>
        <p:txBody>
          <a:bodyPr anchor="t"/>
          <a:lstStyle>
            <a:lvl1pPr algn="l">
              <a:defRPr sz="22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7"/>
          <p:cNvSpPr/>
          <p:nvPr/>
        </p:nvSpPr>
        <p:spPr>
          <a:xfrm>
            <a:off x="0" y="0"/>
            <a:ext cx="9144000" cy="997527"/>
          </a:xfrm>
          <a:prstGeom prst="rect">
            <a:avLst/>
          </a:prstGeom>
          <a:gradFill>
            <a:gsLst>
              <a:gs pos="0">
                <a:srgbClr val="3D4B6B"/>
              </a:gs>
              <a:gs pos="50000">
                <a:srgbClr val="586C9B"/>
              </a:gs>
              <a:gs pos="100000">
                <a:srgbClr val="6982B9"/>
              </a:gs>
            </a:gsLst>
            <a:lin ang="5400000"/>
          </a:gradFill>
          <a:ln w="12700">
            <a:miter lim="400000"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txBody>
          <a:bodyPr lIns="45719" rIns="45719" anchor="ctr"/>
          <a:lstStyle/>
          <a:p>
            <a:pPr>
              <a:spcBef>
                <a:spcPts val="700"/>
              </a:spcBef>
              <a:defRPr sz="1800" b="1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0" name="Line 4"/>
          <p:cNvSpPr/>
          <p:nvPr/>
        </p:nvSpPr>
        <p:spPr>
          <a:xfrm>
            <a:off x="0" y="1003300"/>
            <a:ext cx="9144000" cy="0"/>
          </a:xfrm>
          <a:prstGeom prst="line">
            <a:avLst/>
          </a:prstGeom>
          <a:ln w="38100">
            <a:solidFill>
              <a:srgbClr val="FF6600"/>
            </a:solidFill>
          </a:ln>
        </p:spPr>
        <p:txBody>
          <a:bodyPr lIns="45719" rIns="45719" anchor="ctr"/>
          <a:lstStyle/>
          <a:p>
            <a:pPr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1" name="Title Text"/>
          <p:cNvSpPr txBox="1">
            <a:spLocks noGrp="1"/>
          </p:cNvSpPr>
          <p:nvPr>
            <p:ph type="title"/>
          </p:nvPr>
        </p:nvSpPr>
        <p:spPr>
          <a:xfrm>
            <a:off x="0" y="0"/>
            <a:ext cx="9144000" cy="997527"/>
          </a:xfrm>
          <a:prstGeom prst="rect">
            <a:avLst/>
          </a:prstGeom>
        </p:spPr>
        <p:txBody>
          <a:bodyPr/>
          <a:lstStyle>
            <a:lvl1pPr>
              <a:defRPr sz="3200" cap="none"/>
            </a:lvl1pPr>
          </a:lstStyle>
          <a:p>
            <a:r>
              <a:t>Title Text</a:t>
            </a:r>
          </a:p>
        </p:txBody>
      </p:sp>
      <p:sp>
        <p:nvSpPr>
          <p:cNvPr id="32" name="Body Level One…"/>
          <p:cNvSpPr txBox="1">
            <a:spLocks noGrp="1"/>
          </p:cNvSpPr>
          <p:nvPr>
            <p:ph type="body" idx="1"/>
          </p:nvPr>
        </p:nvSpPr>
        <p:spPr>
          <a:xfrm>
            <a:off x="304800" y="1473200"/>
            <a:ext cx="8534401" cy="43942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le Text"/>
          <p:cNvSpPr txBox="1">
            <a:spLocks noGrp="1"/>
          </p:cNvSpPr>
          <p:nvPr>
            <p:ph type="title"/>
          </p:nvPr>
        </p:nvSpPr>
        <p:spPr>
          <a:xfrm>
            <a:off x="0" y="0"/>
            <a:ext cx="9144000" cy="997527"/>
          </a:xfrm>
          <a:prstGeom prst="rect">
            <a:avLst/>
          </a:prstGeom>
        </p:spPr>
        <p:txBody>
          <a:bodyPr/>
          <a:lstStyle>
            <a:lvl1pPr>
              <a:defRPr sz="3200" cap="none"/>
            </a:lvl1pPr>
          </a:lstStyle>
          <a:p>
            <a:r>
              <a:t>Title Text</a:t>
            </a:r>
          </a:p>
        </p:txBody>
      </p:sp>
      <p:sp>
        <p:nvSpPr>
          <p:cNvPr id="41" name="Body Level One…"/>
          <p:cNvSpPr txBox="1">
            <a:spLocks noGrp="1"/>
          </p:cNvSpPr>
          <p:nvPr>
            <p:ph type="body" idx="1"/>
          </p:nvPr>
        </p:nvSpPr>
        <p:spPr>
          <a:xfrm>
            <a:off x="304800" y="1473200"/>
            <a:ext cx="8534401" cy="43942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Text"/>
          <p:cNvSpPr txBox="1">
            <a:spLocks noGrp="1"/>
          </p:cNvSpPr>
          <p:nvPr>
            <p:ph type="title"/>
          </p:nvPr>
        </p:nvSpPr>
        <p:spPr>
          <a:xfrm>
            <a:off x="0" y="0"/>
            <a:ext cx="9144000" cy="997527"/>
          </a:xfrm>
          <a:prstGeom prst="rect">
            <a:avLst/>
          </a:prstGeom>
        </p:spPr>
        <p:txBody>
          <a:bodyPr/>
          <a:lstStyle>
            <a:lvl1pPr>
              <a:defRPr sz="3200" cap="none"/>
            </a:lvl1pPr>
          </a:lstStyle>
          <a:p>
            <a:r>
              <a:t>Title Text</a:t>
            </a:r>
          </a:p>
        </p:txBody>
      </p:sp>
      <p:sp>
        <p:nvSpPr>
          <p:cNvPr id="58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304800" y="1524000"/>
            <a:ext cx="4111625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Title Text"/>
          <p:cNvSpPr txBox="1"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  <a:prstGeom prst="rect">
            <a:avLst/>
          </a:prstGeom>
        </p:spPr>
        <p:txBody>
          <a:bodyPr/>
          <a:lstStyle>
            <a:lvl1pPr>
              <a:defRPr sz="3200" cap="none"/>
            </a:lvl1pPr>
          </a:lstStyle>
          <a:p>
            <a:r>
              <a:t>Title Text</a:t>
            </a:r>
          </a:p>
        </p:txBody>
      </p:sp>
      <p:sp>
        <p:nvSpPr>
          <p:cNvPr id="67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457200" y="1417637"/>
            <a:ext cx="4040188" cy="639763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 algn="ctr">
              <a:buClrTx/>
              <a:buSzTx/>
              <a:buNone/>
              <a:defRPr b="1"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</a:defRPr>
            </a:lvl1pPr>
            <a:lvl2pPr marL="0" indent="457200" algn="ctr">
              <a:buClrTx/>
              <a:buSzTx/>
              <a:buNone/>
              <a:defRPr b="1"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</a:defRPr>
            </a:lvl2pPr>
            <a:lvl3pPr marL="0" indent="914400" algn="ctr">
              <a:buClrTx/>
              <a:buSzTx/>
              <a:buNone/>
              <a:defRPr b="1"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</a:defRPr>
            </a:lvl3pPr>
            <a:lvl4pPr marL="0" indent="1371600" algn="ctr">
              <a:buClrTx/>
              <a:buSzTx/>
              <a:buNone/>
              <a:defRPr b="1"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</a:defRPr>
            </a:lvl4pPr>
            <a:lvl5pPr marL="0" indent="1828800" algn="ctr">
              <a:buClrTx/>
              <a:buSzTx/>
              <a:buNone/>
              <a:defRPr b="1"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Text Placeholder 4"/>
          <p:cNvSpPr>
            <a:spLocks noGrp="1"/>
          </p:cNvSpPr>
          <p:nvPr>
            <p:ph type="body" sz="quarter" idx="21"/>
          </p:nvPr>
        </p:nvSpPr>
        <p:spPr>
          <a:xfrm>
            <a:off x="4648200" y="1417637"/>
            <a:ext cx="4041775" cy="639763"/>
          </a:xfrm>
          <a:prstGeom prst="rect">
            <a:avLst/>
          </a:prstGeom>
        </p:spPr>
        <p:txBody>
          <a:bodyPr anchor="b">
            <a:normAutofit/>
          </a:bodyPr>
          <a:lstStyle/>
          <a:p>
            <a:pPr marL="0" indent="0">
              <a:buClrTx/>
              <a:buSzTx/>
              <a:buNone/>
              <a:defRPr b="1"/>
            </a:pPr>
            <a:endParaRPr/>
          </a:p>
        </p:txBody>
      </p:sp>
      <p:sp>
        <p:nvSpPr>
          <p:cNvPr id="6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Rectangle 7"/>
          <p:cNvSpPr/>
          <p:nvPr/>
        </p:nvSpPr>
        <p:spPr>
          <a:xfrm>
            <a:off x="0" y="0"/>
            <a:ext cx="9144000" cy="997527"/>
          </a:xfrm>
          <a:prstGeom prst="rect">
            <a:avLst/>
          </a:prstGeom>
          <a:gradFill>
            <a:gsLst>
              <a:gs pos="0">
                <a:srgbClr val="3D4B6B"/>
              </a:gs>
              <a:gs pos="50000">
                <a:srgbClr val="586C9B"/>
              </a:gs>
              <a:gs pos="100000">
                <a:srgbClr val="6982B9"/>
              </a:gs>
            </a:gsLst>
            <a:lin ang="5400000"/>
          </a:gradFill>
          <a:ln w="12700">
            <a:miter lim="400000"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txBody>
          <a:bodyPr lIns="45719" rIns="45719" anchor="ctr"/>
          <a:lstStyle/>
          <a:p>
            <a:pPr>
              <a:spcBef>
                <a:spcPts val="700"/>
              </a:spcBef>
              <a:defRPr sz="1800" b="1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7" name="Line 4"/>
          <p:cNvSpPr/>
          <p:nvPr/>
        </p:nvSpPr>
        <p:spPr>
          <a:xfrm>
            <a:off x="0" y="1003300"/>
            <a:ext cx="9144000" cy="0"/>
          </a:xfrm>
          <a:prstGeom prst="line">
            <a:avLst/>
          </a:prstGeom>
          <a:ln w="38100">
            <a:solidFill>
              <a:srgbClr val="FF6600"/>
            </a:solidFill>
          </a:ln>
        </p:spPr>
        <p:txBody>
          <a:bodyPr lIns="45719" rIns="45719" anchor="ctr"/>
          <a:lstStyle/>
          <a:p>
            <a:pPr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8" name="Title Text"/>
          <p:cNvSpPr txBox="1">
            <a:spLocks noGrp="1"/>
          </p:cNvSpPr>
          <p:nvPr>
            <p:ph type="title"/>
          </p:nvPr>
        </p:nvSpPr>
        <p:spPr>
          <a:xfrm>
            <a:off x="0" y="0"/>
            <a:ext cx="9144000" cy="997527"/>
          </a:xfrm>
          <a:prstGeom prst="rect">
            <a:avLst/>
          </a:prstGeom>
        </p:spPr>
        <p:txBody>
          <a:bodyPr/>
          <a:lstStyle>
            <a:lvl1pPr>
              <a:defRPr sz="3200" cap="none"/>
            </a:lvl1pPr>
          </a:lstStyle>
          <a:p>
            <a:r>
              <a:t>Title Text</a:t>
            </a:r>
          </a:p>
        </p:txBody>
      </p:sp>
      <p:pic>
        <p:nvPicPr>
          <p:cNvPr id="79" name="Picture 8" descr="Picture 8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028700" y="6307137"/>
            <a:ext cx="396875" cy="455613"/>
          </a:xfrm>
          <a:prstGeom prst="rect">
            <a:avLst/>
          </a:prstGeom>
          <a:ln w="12700">
            <a:miter lim="400000"/>
          </a:ln>
        </p:spPr>
      </p:pic>
      <p:pic>
        <p:nvPicPr>
          <p:cNvPr id="80" name="Picture 1" descr="Picture 1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23825" y="6348412"/>
            <a:ext cx="790575" cy="342901"/>
          </a:xfrm>
          <a:prstGeom prst="rect">
            <a:avLst/>
          </a:prstGeom>
          <a:ln w="12700">
            <a:miter lim="400000"/>
          </a:ln>
        </p:spPr>
      </p:pic>
      <p:sp>
        <p:nvSpPr>
          <p:cNvPr id="8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Title Text"/>
          <p:cNvSpPr txBox="1">
            <a:spLocks noGrp="1"/>
          </p:cNvSpPr>
          <p:nvPr>
            <p:ph type="title"/>
          </p:nvPr>
        </p:nvSpPr>
        <p:spPr>
          <a:xfrm>
            <a:off x="457200" y="0"/>
            <a:ext cx="3008314" cy="990600"/>
          </a:xfrm>
          <a:prstGeom prst="rect">
            <a:avLst/>
          </a:prstGeom>
        </p:spPr>
        <p:txBody>
          <a:bodyPr/>
          <a:lstStyle>
            <a:lvl1pPr>
              <a:defRPr sz="2000" cap="none"/>
            </a:lvl1pPr>
          </a:lstStyle>
          <a:p>
            <a:r>
              <a:t>Title Text</a:t>
            </a:r>
          </a:p>
        </p:txBody>
      </p:sp>
      <p:sp>
        <p:nvSpPr>
          <p:cNvPr id="96" name="Body Level One…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200"/>
            </a:lvl1pPr>
            <a:lvl2pPr marL="847271" indent="-390071">
              <a:defRPr sz="3200"/>
            </a:lvl2pPr>
            <a:lvl3pPr marL="1108075" indent="-311150">
              <a:defRPr sz="3200"/>
            </a:lvl3pPr>
            <a:lvl4pPr marL="1540192" indent="-449580">
              <a:defRPr sz="3200"/>
            </a:lvl4pPr>
            <a:lvl5pPr marL="1917700" indent="-546100">
              <a:defRPr sz="3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7" name="Text Placeholder 3"/>
          <p:cNvSpPr>
            <a:spLocks noGrp="1"/>
          </p:cNvSpPr>
          <p:nvPr>
            <p:ph type="body" sz="half" idx="21"/>
          </p:nvPr>
        </p:nvSpPr>
        <p:spPr>
          <a:xfrm>
            <a:off x="457199" y="1143000"/>
            <a:ext cx="3008315" cy="49831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>
              <a:buClrTx/>
              <a:buSzTx/>
              <a:buNone/>
              <a:defRPr sz="1400"/>
            </a:pPr>
            <a:endParaRPr/>
          </a:p>
        </p:txBody>
      </p:sp>
      <p:sp>
        <p:nvSpPr>
          <p:cNvPr id="9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4000">
              <a:srgbClr val="000000"/>
            </a:gs>
            <a:gs pos="55000">
              <a:srgbClr val="002060"/>
            </a:gs>
            <a:gs pos="75000">
              <a:srgbClr val="000000"/>
            </a:gs>
          </a:gsLst>
          <a:lin ang="189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/>
          <p:nvPr/>
        </p:nvSpPr>
        <p:spPr>
          <a:xfrm>
            <a:off x="0" y="0"/>
            <a:ext cx="9144000" cy="997527"/>
          </a:xfrm>
          <a:prstGeom prst="rect">
            <a:avLst/>
          </a:prstGeom>
          <a:gradFill>
            <a:gsLst>
              <a:gs pos="0">
                <a:srgbClr val="3D4B6B"/>
              </a:gs>
              <a:gs pos="50000">
                <a:srgbClr val="586C9B"/>
              </a:gs>
              <a:gs pos="100000">
                <a:srgbClr val="6982B9"/>
              </a:gs>
            </a:gsLst>
            <a:lin ang="5400000"/>
          </a:gradFill>
          <a:ln w="12700">
            <a:miter lim="400000"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txBody>
          <a:bodyPr lIns="45719" rIns="45719" anchor="ctr"/>
          <a:lstStyle/>
          <a:p>
            <a:pPr>
              <a:spcBef>
                <a:spcPts val="700"/>
              </a:spcBef>
              <a:defRPr sz="1800" b="1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" name="Line 4"/>
          <p:cNvSpPr/>
          <p:nvPr/>
        </p:nvSpPr>
        <p:spPr>
          <a:xfrm>
            <a:off x="0" y="1003300"/>
            <a:ext cx="9144000" cy="0"/>
          </a:xfrm>
          <a:prstGeom prst="line">
            <a:avLst/>
          </a:prstGeom>
          <a:ln w="38100">
            <a:solidFill>
              <a:srgbClr val="FF6600"/>
            </a:solidFill>
          </a:ln>
        </p:spPr>
        <p:txBody>
          <a:bodyPr lIns="45719" rIns="45719" anchor="ctr"/>
          <a:lstStyle/>
          <a:p>
            <a:pPr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" name="Title Text"/>
          <p:cNvSpPr txBox="1">
            <a:spLocks noGrp="1"/>
          </p:cNvSpPr>
          <p:nvPr>
            <p:ph type="title"/>
          </p:nvPr>
        </p:nvSpPr>
        <p:spPr>
          <a:xfrm>
            <a:off x="685800" y="2895600"/>
            <a:ext cx="7772400" cy="1362075"/>
          </a:xfrm>
          <a:prstGeom prst="rect">
            <a:avLst/>
          </a:prstGeom>
          <a:ln w="12700">
            <a:miter lim="400000"/>
          </a:ln>
          <a:effectLst>
            <a:outerShdw dist="28398" dir="3806097" rotWithShape="0">
              <a:srgbClr val="000000"/>
            </a:outerShdw>
          </a:effectLst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normAutofit/>
          </a:bodyPr>
          <a:lstStyle/>
          <a:p>
            <a:r>
              <a:t>Title Text</a:t>
            </a:r>
          </a:p>
        </p:txBody>
      </p:sp>
      <p:pic>
        <p:nvPicPr>
          <p:cNvPr id="5" name="Picture 8" descr="Picture 8"/>
          <p:cNvPicPr>
            <a:picLocks noChangeAspect="1"/>
          </p:cNvPicPr>
          <p:nvPr/>
        </p:nvPicPr>
        <p:blipFill>
          <a:blip r:embed="rId21">
            <a:extLst/>
          </a:blip>
          <a:stretch>
            <a:fillRect/>
          </a:stretch>
        </p:blipFill>
        <p:spPr>
          <a:xfrm>
            <a:off x="1028700" y="6307137"/>
            <a:ext cx="396875" cy="455613"/>
          </a:xfrm>
          <a:prstGeom prst="rect">
            <a:avLst/>
          </a:prstGeom>
          <a:ln w="12700">
            <a:miter lim="400000"/>
          </a:ln>
        </p:spPr>
      </p:pic>
      <p:pic>
        <p:nvPicPr>
          <p:cNvPr id="6" name="Picture 1" descr="Picture 1"/>
          <p:cNvPicPr>
            <a:picLocks noChangeAspect="1"/>
          </p:cNvPicPr>
          <p:nvPr/>
        </p:nvPicPr>
        <p:blipFill>
          <a:blip r:embed="rId22">
            <a:extLst/>
          </a:blip>
          <a:stretch>
            <a:fillRect/>
          </a:stretch>
        </p:blipFill>
        <p:spPr>
          <a:xfrm>
            <a:off x="123825" y="6348412"/>
            <a:ext cx="790575" cy="342901"/>
          </a:xfrm>
          <a:prstGeom prst="rect">
            <a:avLst/>
          </a:prstGeom>
          <a:ln w="12700">
            <a:miter lim="400000"/>
          </a:ln>
        </p:spPr>
      </p:pic>
      <p:sp>
        <p:nvSpPr>
          <p:cNvPr id="7" name="Body Level One…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4419600" y="6172200"/>
            <a:ext cx="2133600" cy="36830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FFFFFF"/>
                </a:solidFill>
                <a:latin typeface="+mj-lt"/>
                <a:ea typeface="+mj-ea"/>
                <a:cs typeface="+mj-cs"/>
                <a:sym typeface="Times New Roman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</p:sldLayoutIdLst>
  <p:transition spd="med"/>
  <p:txStyles>
    <p:titleStyle>
      <a:lvl1pPr marL="0" marR="0" indent="0" algn="ctr" defTabSz="914400" rtl="0" latinLnBrk="0">
        <a:lnSpc>
          <a:spcPct val="85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1" i="0" u="none" strike="noStrike" cap="all" spc="0" baseline="0">
          <a:solidFill>
            <a:srgbClr val="FF9933"/>
          </a:solidFill>
          <a:effectLst>
            <a:outerShdw blurRad="38100" dist="38100" dir="2700000" rotWithShape="0">
              <a:srgbClr val="000000">
                <a:alpha val="43137"/>
              </a:srgbClr>
            </a:outerShdw>
          </a:effectLst>
          <a:uFillTx/>
          <a:latin typeface="Arial"/>
          <a:ea typeface="Arial"/>
          <a:cs typeface="Arial"/>
          <a:sym typeface="Arial"/>
        </a:defRPr>
      </a:lvl1pPr>
      <a:lvl2pPr marL="0" marR="0" indent="0" algn="ctr" defTabSz="914400" rtl="0" latinLnBrk="0">
        <a:lnSpc>
          <a:spcPct val="85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1" i="0" u="none" strike="noStrike" cap="all" spc="0" baseline="0">
          <a:solidFill>
            <a:srgbClr val="FF9933"/>
          </a:solidFill>
          <a:effectLst>
            <a:outerShdw blurRad="38100" dist="38100" dir="2700000" rotWithShape="0">
              <a:srgbClr val="000000">
                <a:alpha val="43137"/>
              </a:srgbClr>
            </a:outerShdw>
          </a:effectLst>
          <a:uFillTx/>
          <a:latin typeface="Arial"/>
          <a:ea typeface="Arial"/>
          <a:cs typeface="Arial"/>
          <a:sym typeface="Arial"/>
        </a:defRPr>
      </a:lvl2pPr>
      <a:lvl3pPr marL="0" marR="0" indent="0" algn="ctr" defTabSz="914400" rtl="0" latinLnBrk="0">
        <a:lnSpc>
          <a:spcPct val="85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1" i="0" u="none" strike="noStrike" cap="all" spc="0" baseline="0">
          <a:solidFill>
            <a:srgbClr val="FF9933"/>
          </a:solidFill>
          <a:effectLst>
            <a:outerShdw blurRad="38100" dist="38100" dir="2700000" rotWithShape="0">
              <a:srgbClr val="000000">
                <a:alpha val="43137"/>
              </a:srgbClr>
            </a:outerShdw>
          </a:effectLst>
          <a:uFillTx/>
          <a:latin typeface="Arial"/>
          <a:ea typeface="Arial"/>
          <a:cs typeface="Arial"/>
          <a:sym typeface="Arial"/>
        </a:defRPr>
      </a:lvl3pPr>
      <a:lvl4pPr marL="0" marR="0" indent="0" algn="ctr" defTabSz="914400" rtl="0" latinLnBrk="0">
        <a:lnSpc>
          <a:spcPct val="85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1" i="0" u="none" strike="noStrike" cap="all" spc="0" baseline="0">
          <a:solidFill>
            <a:srgbClr val="FF9933"/>
          </a:solidFill>
          <a:effectLst>
            <a:outerShdw blurRad="38100" dist="38100" dir="2700000" rotWithShape="0">
              <a:srgbClr val="000000">
                <a:alpha val="43137"/>
              </a:srgbClr>
            </a:outerShdw>
          </a:effectLst>
          <a:uFillTx/>
          <a:latin typeface="Arial"/>
          <a:ea typeface="Arial"/>
          <a:cs typeface="Arial"/>
          <a:sym typeface="Arial"/>
        </a:defRPr>
      </a:lvl4pPr>
      <a:lvl5pPr marL="0" marR="0" indent="0" algn="ctr" defTabSz="914400" rtl="0" latinLnBrk="0">
        <a:lnSpc>
          <a:spcPct val="85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1" i="0" u="none" strike="noStrike" cap="all" spc="0" baseline="0">
          <a:solidFill>
            <a:srgbClr val="FF9933"/>
          </a:solidFill>
          <a:effectLst>
            <a:outerShdw blurRad="38100" dist="38100" dir="2700000" rotWithShape="0">
              <a:srgbClr val="000000">
                <a:alpha val="43137"/>
              </a:srgbClr>
            </a:outerShdw>
          </a:effectLst>
          <a:uFillTx/>
          <a:latin typeface="Arial"/>
          <a:ea typeface="Arial"/>
          <a:cs typeface="Arial"/>
          <a:sym typeface="Arial"/>
        </a:defRPr>
      </a:lvl5pPr>
      <a:lvl6pPr marL="0" marR="0" indent="457200" algn="ctr" defTabSz="914400" rtl="0" latinLnBrk="0">
        <a:lnSpc>
          <a:spcPct val="85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1" i="0" u="none" strike="noStrike" cap="all" spc="0" baseline="0">
          <a:solidFill>
            <a:srgbClr val="FF9933"/>
          </a:solidFill>
          <a:effectLst>
            <a:outerShdw blurRad="38100" dist="38100" dir="2700000" rotWithShape="0">
              <a:srgbClr val="000000">
                <a:alpha val="43137"/>
              </a:srgbClr>
            </a:outerShdw>
          </a:effectLst>
          <a:uFillTx/>
          <a:latin typeface="Arial"/>
          <a:ea typeface="Arial"/>
          <a:cs typeface="Arial"/>
          <a:sym typeface="Arial"/>
        </a:defRPr>
      </a:lvl6pPr>
      <a:lvl7pPr marL="0" marR="0" indent="914400" algn="ctr" defTabSz="914400" rtl="0" latinLnBrk="0">
        <a:lnSpc>
          <a:spcPct val="85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1" i="0" u="none" strike="noStrike" cap="all" spc="0" baseline="0">
          <a:solidFill>
            <a:srgbClr val="FF9933"/>
          </a:solidFill>
          <a:effectLst>
            <a:outerShdw blurRad="38100" dist="38100" dir="2700000" rotWithShape="0">
              <a:srgbClr val="000000">
                <a:alpha val="43137"/>
              </a:srgbClr>
            </a:outerShdw>
          </a:effectLst>
          <a:uFillTx/>
          <a:latin typeface="Arial"/>
          <a:ea typeface="Arial"/>
          <a:cs typeface="Arial"/>
          <a:sym typeface="Arial"/>
        </a:defRPr>
      </a:lvl7pPr>
      <a:lvl8pPr marL="0" marR="0" indent="1371600" algn="ctr" defTabSz="914400" rtl="0" latinLnBrk="0">
        <a:lnSpc>
          <a:spcPct val="85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1" i="0" u="none" strike="noStrike" cap="all" spc="0" baseline="0">
          <a:solidFill>
            <a:srgbClr val="FF9933"/>
          </a:solidFill>
          <a:effectLst>
            <a:outerShdw blurRad="38100" dist="38100" dir="2700000" rotWithShape="0">
              <a:srgbClr val="000000">
                <a:alpha val="43137"/>
              </a:srgbClr>
            </a:outerShdw>
          </a:effectLst>
          <a:uFillTx/>
          <a:latin typeface="Arial"/>
          <a:ea typeface="Arial"/>
          <a:cs typeface="Arial"/>
          <a:sym typeface="Arial"/>
        </a:defRPr>
      </a:lvl8pPr>
      <a:lvl9pPr marL="0" marR="0" indent="1828800" algn="ctr" defTabSz="914400" rtl="0" latinLnBrk="0">
        <a:lnSpc>
          <a:spcPct val="85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1" i="0" u="none" strike="noStrike" cap="all" spc="0" baseline="0">
          <a:solidFill>
            <a:srgbClr val="FF9933"/>
          </a:solidFill>
          <a:effectLst>
            <a:outerShdw blurRad="38100" dist="38100" dir="2700000" rotWithShape="0">
              <a:srgbClr val="000000">
                <a:alpha val="43137"/>
              </a:srgbClr>
            </a:outerShdw>
          </a:effectLst>
          <a:uFillTx/>
          <a:latin typeface="Arial"/>
          <a:ea typeface="Arial"/>
          <a:cs typeface="Arial"/>
          <a:sym typeface="Arial"/>
        </a:defRPr>
      </a:lvl9pPr>
    </p:titleStyle>
    <p:bodyStyle>
      <a:lvl1pPr marL="233363" marR="0" indent="-233363" algn="l" defTabSz="914400" rtl="0" latinLnBrk="0">
        <a:lnSpc>
          <a:spcPct val="80000"/>
        </a:lnSpc>
        <a:spcBef>
          <a:spcPts val="2400"/>
        </a:spcBef>
        <a:spcAft>
          <a:spcPts val="0"/>
        </a:spcAft>
        <a:buClr>
          <a:srgbClr val="FF9900"/>
        </a:buClr>
        <a:buSzPct val="100000"/>
        <a:buFontTx/>
        <a:buChar char="•"/>
        <a:tabLst/>
        <a:defRPr sz="2400" b="0" i="0" u="none" strike="noStrike" cap="none" spc="0" baseline="0">
          <a:solidFill>
            <a:srgbClr val="FFFFFF"/>
          </a:solidFill>
          <a:effectLst>
            <a:outerShdw blurRad="38100" dist="38100" dir="2700000" rotWithShape="0">
              <a:srgbClr val="000000"/>
            </a:outerShdw>
          </a:effectLst>
          <a:uFillTx/>
          <a:latin typeface="Arial"/>
          <a:ea typeface="Arial"/>
          <a:cs typeface="Arial"/>
          <a:sym typeface="Arial"/>
        </a:defRPr>
      </a:lvl1pPr>
      <a:lvl2pPr marL="866775" marR="0" indent="-409575" algn="l" defTabSz="914400" rtl="0" latinLnBrk="0">
        <a:lnSpc>
          <a:spcPct val="80000"/>
        </a:lnSpc>
        <a:spcBef>
          <a:spcPts val="2400"/>
        </a:spcBef>
        <a:spcAft>
          <a:spcPts val="0"/>
        </a:spcAft>
        <a:buClr>
          <a:srgbClr val="FF9900"/>
        </a:buClr>
        <a:buSzPct val="100000"/>
        <a:buFontTx/>
        <a:buChar char="–"/>
        <a:tabLst/>
        <a:defRPr sz="2400" b="0" i="0" u="none" strike="noStrike" cap="none" spc="0" baseline="0">
          <a:solidFill>
            <a:srgbClr val="FFFFFF"/>
          </a:solidFill>
          <a:effectLst>
            <a:outerShdw blurRad="38100" dist="38100" dir="2700000" rotWithShape="0">
              <a:srgbClr val="000000"/>
            </a:outerShdw>
          </a:effectLst>
          <a:uFillTx/>
          <a:latin typeface="Arial"/>
          <a:ea typeface="Arial"/>
          <a:cs typeface="Arial"/>
          <a:sym typeface="Arial"/>
        </a:defRPr>
      </a:lvl2pPr>
      <a:lvl3pPr marL="1108075" marR="0" indent="-311150" algn="l" defTabSz="914400" rtl="0" latinLnBrk="0">
        <a:lnSpc>
          <a:spcPct val="80000"/>
        </a:lnSpc>
        <a:spcBef>
          <a:spcPts val="2400"/>
        </a:spcBef>
        <a:spcAft>
          <a:spcPts val="0"/>
        </a:spcAft>
        <a:buClr>
          <a:srgbClr val="FF9900"/>
        </a:buClr>
        <a:buSzPct val="100000"/>
        <a:buFontTx/>
        <a:buChar char="•"/>
        <a:tabLst/>
        <a:defRPr sz="2400" b="0" i="0" u="none" strike="noStrike" cap="none" spc="0" baseline="0">
          <a:solidFill>
            <a:srgbClr val="FFFFFF"/>
          </a:solidFill>
          <a:effectLst>
            <a:outerShdw blurRad="38100" dist="38100" dir="2700000" rotWithShape="0">
              <a:srgbClr val="000000"/>
            </a:outerShdw>
          </a:effectLst>
          <a:uFillTx/>
          <a:latin typeface="Arial"/>
          <a:ea typeface="Arial"/>
          <a:cs typeface="Arial"/>
          <a:sym typeface="Arial"/>
        </a:defRPr>
      </a:lvl3pPr>
      <a:lvl4pPr marL="1465262" marR="0" indent="-374650" algn="l" defTabSz="914400" rtl="0" latinLnBrk="0">
        <a:lnSpc>
          <a:spcPct val="80000"/>
        </a:lnSpc>
        <a:spcBef>
          <a:spcPts val="2400"/>
        </a:spcBef>
        <a:spcAft>
          <a:spcPts val="0"/>
        </a:spcAft>
        <a:buClr>
          <a:srgbClr val="FF9900"/>
        </a:buClr>
        <a:buSzPct val="100000"/>
        <a:buFontTx/>
        <a:buChar char="–"/>
        <a:tabLst/>
        <a:defRPr sz="2400" b="0" i="0" u="none" strike="noStrike" cap="none" spc="0" baseline="0">
          <a:solidFill>
            <a:srgbClr val="FFFFFF"/>
          </a:solidFill>
          <a:effectLst>
            <a:outerShdw blurRad="38100" dist="38100" dir="2700000" rotWithShape="0">
              <a:srgbClr val="000000"/>
            </a:outerShdw>
          </a:effectLst>
          <a:uFillTx/>
          <a:latin typeface="Arial"/>
          <a:ea typeface="Arial"/>
          <a:cs typeface="Arial"/>
          <a:sym typeface="Arial"/>
        </a:defRPr>
      </a:lvl4pPr>
      <a:lvl5pPr marL="1826684" marR="0" indent="-455083" algn="l" defTabSz="914400" rtl="0" latinLnBrk="0">
        <a:lnSpc>
          <a:spcPct val="80000"/>
        </a:lnSpc>
        <a:spcBef>
          <a:spcPts val="2400"/>
        </a:spcBef>
        <a:spcAft>
          <a:spcPts val="0"/>
        </a:spcAft>
        <a:buClr>
          <a:srgbClr val="FF9900"/>
        </a:buClr>
        <a:buSzPct val="100000"/>
        <a:buFontTx/>
        <a:buChar char="»"/>
        <a:tabLst/>
        <a:defRPr sz="2400" b="0" i="0" u="none" strike="noStrike" cap="none" spc="0" baseline="0">
          <a:solidFill>
            <a:srgbClr val="FFFFFF"/>
          </a:solidFill>
          <a:effectLst>
            <a:outerShdw blurRad="38100" dist="38100" dir="2700000" rotWithShape="0">
              <a:srgbClr val="000000"/>
            </a:outerShdw>
          </a:effectLst>
          <a:uFillTx/>
          <a:latin typeface="Arial"/>
          <a:ea typeface="Arial"/>
          <a:cs typeface="Arial"/>
          <a:sym typeface="Arial"/>
        </a:defRPr>
      </a:lvl5pPr>
      <a:lvl6pPr marL="4705350" marR="0" indent="-304800" algn="l" defTabSz="914400" rtl="0" latinLnBrk="0">
        <a:lnSpc>
          <a:spcPct val="80000"/>
        </a:lnSpc>
        <a:spcBef>
          <a:spcPts val="2400"/>
        </a:spcBef>
        <a:spcAft>
          <a:spcPts val="0"/>
        </a:spcAft>
        <a:buClr>
          <a:srgbClr val="FF9900"/>
        </a:buClr>
        <a:buSzPct val="100000"/>
        <a:buFontTx/>
        <a:buChar char="»"/>
        <a:tabLst/>
        <a:defRPr sz="2400" b="0" i="0" u="none" strike="noStrike" cap="none" spc="0" baseline="0">
          <a:solidFill>
            <a:srgbClr val="FFFFFF"/>
          </a:solidFill>
          <a:effectLst>
            <a:outerShdw blurRad="38100" dist="38100" dir="2700000" rotWithShape="0">
              <a:srgbClr val="000000"/>
            </a:outerShdw>
          </a:effectLst>
          <a:uFillTx/>
          <a:latin typeface="Arial"/>
          <a:ea typeface="Arial"/>
          <a:cs typeface="Arial"/>
          <a:sym typeface="Arial"/>
        </a:defRPr>
      </a:lvl6pPr>
      <a:lvl7pPr marL="5162550" marR="0" indent="-304800" algn="l" defTabSz="914400" rtl="0" latinLnBrk="0">
        <a:lnSpc>
          <a:spcPct val="80000"/>
        </a:lnSpc>
        <a:spcBef>
          <a:spcPts val="2400"/>
        </a:spcBef>
        <a:spcAft>
          <a:spcPts val="0"/>
        </a:spcAft>
        <a:buClr>
          <a:srgbClr val="FF9900"/>
        </a:buClr>
        <a:buSzPct val="100000"/>
        <a:buFontTx/>
        <a:buChar char="»"/>
        <a:tabLst/>
        <a:defRPr sz="2400" b="0" i="0" u="none" strike="noStrike" cap="none" spc="0" baseline="0">
          <a:solidFill>
            <a:srgbClr val="FFFFFF"/>
          </a:solidFill>
          <a:effectLst>
            <a:outerShdw blurRad="38100" dist="38100" dir="2700000" rotWithShape="0">
              <a:srgbClr val="000000"/>
            </a:outerShdw>
          </a:effectLst>
          <a:uFillTx/>
          <a:latin typeface="Arial"/>
          <a:ea typeface="Arial"/>
          <a:cs typeface="Arial"/>
          <a:sym typeface="Arial"/>
        </a:defRPr>
      </a:lvl7pPr>
      <a:lvl8pPr marL="5619750" marR="0" indent="-304800" algn="l" defTabSz="914400" rtl="0" latinLnBrk="0">
        <a:lnSpc>
          <a:spcPct val="80000"/>
        </a:lnSpc>
        <a:spcBef>
          <a:spcPts val="2400"/>
        </a:spcBef>
        <a:spcAft>
          <a:spcPts val="0"/>
        </a:spcAft>
        <a:buClr>
          <a:srgbClr val="FF9900"/>
        </a:buClr>
        <a:buSzPct val="100000"/>
        <a:buFontTx/>
        <a:buChar char="»"/>
        <a:tabLst/>
        <a:defRPr sz="2400" b="0" i="0" u="none" strike="noStrike" cap="none" spc="0" baseline="0">
          <a:solidFill>
            <a:srgbClr val="FFFFFF"/>
          </a:solidFill>
          <a:effectLst>
            <a:outerShdw blurRad="38100" dist="38100" dir="2700000" rotWithShape="0">
              <a:srgbClr val="000000"/>
            </a:outerShdw>
          </a:effectLst>
          <a:uFillTx/>
          <a:latin typeface="Arial"/>
          <a:ea typeface="Arial"/>
          <a:cs typeface="Arial"/>
          <a:sym typeface="Arial"/>
        </a:defRPr>
      </a:lvl8pPr>
      <a:lvl9pPr marL="6076950" marR="0" indent="-304800" algn="l" defTabSz="914400" rtl="0" latinLnBrk="0">
        <a:lnSpc>
          <a:spcPct val="80000"/>
        </a:lnSpc>
        <a:spcBef>
          <a:spcPts val="2400"/>
        </a:spcBef>
        <a:spcAft>
          <a:spcPts val="0"/>
        </a:spcAft>
        <a:buClr>
          <a:srgbClr val="FF9900"/>
        </a:buClr>
        <a:buSzPct val="100000"/>
        <a:buFontTx/>
        <a:buChar char="»"/>
        <a:tabLst/>
        <a:defRPr sz="2400" b="0" i="0" u="none" strike="noStrike" cap="none" spc="0" baseline="0">
          <a:solidFill>
            <a:srgbClr val="FFFFFF"/>
          </a:solidFill>
          <a:effectLst>
            <a:outerShdw blurRad="38100" dist="38100" dir="2700000" rotWithShape="0">
              <a:srgbClr val="000000"/>
            </a:outerShdw>
          </a:effectLst>
          <a:uFillTx/>
          <a:latin typeface="Arial"/>
          <a:ea typeface="Arial"/>
          <a:cs typeface="Arial"/>
          <a:sym typeface="Arial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wikidoc.org/index.php/Protocol_amendment" TargetMode="Externa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Content Placeholder 1"/>
          <p:cNvSpPr txBox="1">
            <a:spLocks noGrp="1"/>
          </p:cNvSpPr>
          <p:nvPr>
            <p:ph type="body" idx="4294967295"/>
          </p:nvPr>
        </p:nvSpPr>
        <p:spPr>
          <a:xfrm>
            <a:off x="304800" y="1295400"/>
            <a:ext cx="8534400" cy="49276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ctr">
              <a:buSzTx/>
              <a:buNone/>
              <a:defRPr sz="4800" u="sng">
                <a:solidFill>
                  <a:srgbClr val="FF9933"/>
                </a:solidFill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</a:defRPr>
            </a:pPr>
            <a:r>
              <a:t>Clinical Trial Protocol Violations &amp; Amendments</a:t>
            </a:r>
          </a:p>
          <a:p>
            <a:pPr marL="0" indent="0" algn="ctr">
              <a:buSzTx/>
              <a:buNone/>
              <a:defRPr sz="3600" b="1">
                <a:solidFill>
                  <a:srgbClr val="FF9933"/>
                </a:solidFill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</a:defRPr>
            </a:pPr>
            <a:endParaRPr/>
          </a:p>
          <a:p>
            <a:pPr marL="0" indent="0" algn="ctr">
              <a:spcBef>
                <a:spcPts val="0"/>
              </a:spcBef>
              <a:buSzTx/>
              <a:buNone/>
              <a:defRPr sz="3200"/>
            </a:pPr>
            <a:r>
              <a:t>PERFUSE Medical Research &amp;</a:t>
            </a:r>
          </a:p>
          <a:p>
            <a:pPr marL="0" indent="0" algn="ctr">
              <a:spcBef>
                <a:spcPts val="0"/>
              </a:spcBef>
              <a:buSzTx/>
              <a:buNone/>
              <a:defRPr sz="3200"/>
            </a:pPr>
            <a:r>
              <a:t> Clinical Trial Course</a:t>
            </a:r>
          </a:p>
          <a:p>
            <a:pPr marL="0" indent="0" algn="ctr">
              <a:spcBef>
                <a:spcPts val="0"/>
              </a:spcBef>
              <a:buSzTx/>
              <a:buNone/>
              <a:defRPr sz="3200"/>
            </a:pPr>
            <a:endParaRPr/>
          </a:p>
          <a:p>
            <a:pPr marL="0" indent="0" algn="ctr">
              <a:buSzTx/>
              <a:buNone/>
              <a:defRPr sz="3200"/>
            </a:pPr>
            <a:r>
              <a:t>Clara Fitzgerald, MPH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Title 1"/>
          <p:cNvSpPr txBox="1">
            <a:spLocks noGrp="1"/>
          </p:cNvSpPr>
          <p:nvPr>
            <p:ph type="title"/>
          </p:nvPr>
        </p:nvSpPr>
        <p:spPr>
          <a:xfrm>
            <a:off x="-1" y="0"/>
            <a:ext cx="9144001" cy="997527"/>
          </a:xfrm>
          <a:prstGeom prst="rect">
            <a:avLst/>
          </a:prstGeom>
        </p:spPr>
        <p:txBody>
          <a:bodyPr/>
          <a:lstStyle/>
          <a:p>
            <a:r>
              <a:t>How to Avoid Protocol Amendments</a:t>
            </a:r>
          </a:p>
        </p:txBody>
      </p:sp>
      <p:sp>
        <p:nvSpPr>
          <p:cNvPr id="236" name="Content Placeholder 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>
                <a:effectLst/>
              </a:defRPr>
            </a:pPr>
            <a:r>
              <a:rPr dirty="0"/>
              <a:t>Strategies to Avoid Protocol Amendments:</a:t>
            </a:r>
          </a:p>
          <a:p>
            <a:pPr marL="798512" lvl="1" indent="-341312">
              <a:tabLst>
                <a:tab pos="165100" algn="l"/>
              </a:tabLst>
              <a:defRPr sz="2000">
                <a:effectLst/>
              </a:defRPr>
            </a:pPr>
            <a:r>
              <a:rPr dirty="0"/>
              <a:t>Allow more time for Protocol Review up front</a:t>
            </a:r>
          </a:p>
          <a:p>
            <a:pPr marL="798512" lvl="1" indent="-341312">
              <a:tabLst>
                <a:tab pos="165100" algn="l"/>
              </a:tabLst>
              <a:defRPr sz="2000">
                <a:effectLst/>
              </a:defRPr>
            </a:pPr>
            <a:r>
              <a:rPr dirty="0"/>
              <a:t>Seek input from all stakeholders</a:t>
            </a:r>
          </a:p>
          <a:p>
            <a:pPr marL="798512" lvl="1" indent="-341312">
              <a:tabLst>
                <a:tab pos="165100" algn="l"/>
              </a:tabLst>
              <a:defRPr sz="2000">
                <a:effectLst/>
              </a:defRPr>
            </a:pPr>
            <a:r>
              <a:rPr dirty="0"/>
              <a:t>Leverage technology</a:t>
            </a:r>
          </a:p>
          <a:p>
            <a:pPr>
              <a:defRPr>
                <a:effectLst/>
              </a:defRPr>
            </a:pPr>
            <a:endParaRPr dirty="0"/>
          </a:p>
          <a:p>
            <a:pPr marL="0" indent="0">
              <a:buSzTx/>
              <a:buNone/>
              <a:defRPr>
                <a:effectLst/>
              </a:defRPr>
            </a:pPr>
            <a:r>
              <a:rPr dirty="0"/>
              <a:t>Careful planning and review of the Clinical Trial Protocol will pay dividends in the long run and ensure trial integrity.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Recap: Clinical Trial Protocols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1143000"/>
            <a:ext cx="8534401" cy="4394200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5600" b="1" u="sng" dirty="0" smtClean="0">
                <a:effectLst/>
              </a:rPr>
              <a:t>Overview of Clinical Trial Protocols &amp; Statistical Analysis Section:</a:t>
            </a:r>
          </a:p>
          <a:p>
            <a:pPr lvl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5600" dirty="0" smtClean="0">
                <a:effectLst/>
              </a:rPr>
              <a:t>The Clinical Trial Protocol is a roadmap for operationalizing the clinical study, nothing should be left to interpretation </a:t>
            </a:r>
          </a:p>
          <a:p>
            <a:pPr lvl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5600" dirty="0" smtClean="0">
                <a:effectLst/>
              </a:rPr>
              <a:t>It is important to involve statisticians early in Clinical Protocol Design for sample size and power calculations.</a:t>
            </a:r>
          </a:p>
          <a:p>
            <a:pPr lvl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5600" dirty="0" smtClean="0">
                <a:effectLst/>
              </a:rPr>
              <a:t>In order to provide a valid inference and unbiased results, the Protocol should clearly define analysis sets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5600" b="1" u="sng" dirty="0" smtClean="0">
                <a:effectLst/>
              </a:rPr>
              <a:t>Randomization:</a:t>
            </a:r>
            <a:endParaRPr lang="en-US" sz="5600" b="1" u="sng" dirty="0">
              <a:effectLst/>
            </a:endParaRPr>
          </a:p>
          <a:p>
            <a:pPr lvl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5600" dirty="0" smtClean="0">
                <a:effectLst/>
              </a:rPr>
              <a:t>Randomization </a:t>
            </a:r>
            <a:r>
              <a:rPr lang="en-US" sz="5600" dirty="0">
                <a:effectLst/>
              </a:rPr>
              <a:t>is important to control for known and unknown confounders</a:t>
            </a:r>
          </a:p>
          <a:p>
            <a:pPr lvl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5600" dirty="0" smtClean="0">
                <a:effectLst/>
              </a:rPr>
              <a:t>Randomization </a:t>
            </a:r>
            <a:r>
              <a:rPr lang="en-US" sz="5600" dirty="0">
                <a:effectLst/>
              </a:rPr>
              <a:t>designs mitigate potential </a:t>
            </a:r>
            <a:r>
              <a:rPr lang="en-US" sz="5600" dirty="0" smtClean="0">
                <a:effectLst/>
              </a:rPr>
              <a:t>bias</a:t>
            </a:r>
          </a:p>
          <a:p>
            <a:pPr lvl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5600" dirty="0">
                <a:effectLst/>
              </a:rPr>
              <a:t>Compared to a completely randomized design, randomized block design reduces variability and potential confounding. This design produces a better estimate of treatment effects</a:t>
            </a:r>
            <a:r>
              <a:rPr lang="en-US" sz="5600" dirty="0" smtClean="0">
                <a:effectLst/>
              </a:rPr>
              <a:t>.</a:t>
            </a:r>
            <a:endParaRPr lang="en-US" sz="5600" dirty="0">
              <a:effectLst/>
            </a:endParaRP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5600" b="1" u="sng" dirty="0" smtClean="0">
                <a:effectLst/>
              </a:rPr>
              <a:t>Data Collection:</a:t>
            </a:r>
            <a:endParaRPr lang="en-US" sz="5600" b="1" u="sng" dirty="0">
              <a:effectLst/>
            </a:endParaRPr>
          </a:p>
          <a:p>
            <a:pPr lvl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5600" dirty="0">
                <a:effectLst/>
              </a:rPr>
              <a:t>It is important the CRF design be well thought out and consistent to ensure data integrity and reduce errors</a:t>
            </a:r>
          </a:p>
          <a:p>
            <a:pPr lvl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5600" dirty="0">
                <a:effectLst/>
              </a:rPr>
              <a:t>FDA and regulatory guidelines require all reported data to have accompanying source documents</a:t>
            </a:r>
          </a:p>
          <a:p>
            <a:pPr marL="457200" lvl="1" indent="0">
              <a:buNone/>
            </a:pPr>
            <a:endParaRPr lang="en-US" dirty="0">
              <a:effectLst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979716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 &amp; Additional Reading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www.wikidoc.org/index.php/Protocol_amendment</a:t>
            </a:r>
            <a:endParaRPr lang="en-US" dirty="0" smtClean="0"/>
          </a:p>
          <a:p>
            <a:r>
              <a:rPr lang="en-US" dirty="0"/>
              <a:t>https://www.fda.gov/drugs/investigational-new-drug-ind-application/ind-application-reporting-protocol-amendments#:~:text=%22Protocol%20Amendment%3A%20Change%20in%20Protocol%22&amp;text=Any%20increase%20in%20drug%20dosage,number%20of%20subjects%20under%20study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 smtClean="0"/>
              <a:t>Norman </a:t>
            </a:r>
            <a:r>
              <a:rPr lang="en-US" dirty="0"/>
              <a:t>M. Goldfarb Journal of Clinical Research Best Practices Nov </a:t>
            </a:r>
            <a:r>
              <a:rPr lang="en-US" dirty="0" smtClean="0"/>
              <a:t>2005</a:t>
            </a:r>
          </a:p>
          <a:p>
            <a:r>
              <a:rPr lang="en-US" dirty="0"/>
              <a:t>S. </a:t>
            </a:r>
            <a:r>
              <a:rPr lang="en-US" dirty="0" err="1"/>
              <a:t>Stergiopoulos</a:t>
            </a:r>
            <a:r>
              <a:rPr lang="en-US" dirty="0"/>
              <a:t> and K. A. Getz, “Diagnosing Protocol Amendment Experience to Drive Clinical Trial Performance,” Pharmaceutical Outsourcing, 01-Feb-2017. [Online]. Available: https://www.pharmoutsourcing.com/Featured-Articles/333834-Diagnosing-Protocol-Amendment-Experience-to-Drive-Clinical-Trial-Performance/. [Accessed: 13-Jan-2021]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0932029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Title 2"/>
          <p:cNvSpPr txBox="1">
            <a:spLocks noGrp="1"/>
          </p:cNvSpPr>
          <p:nvPr>
            <p:ph type="title"/>
          </p:nvPr>
        </p:nvSpPr>
        <p:spPr>
          <a:xfrm>
            <a:off x="-1" y="0"/>
            <a:ext cx="9144001" cy="997527"/>
          </a:xfrm>
          <a:prstGeom prst="rect">
            <a:avLst/>
          </a:prstGeom>
        </p:spPr>
        <p:txBody>
          <a:bodyPr/>
          <a:lstStyle/>
          <a:p>
            <a:r>
              <a:t>The Importance of Clinical Trial Protocols</a:t>
            </a:r>
          </a:p>
        </p:txBody>
      </p:sp>
      <p:sp>
        <p:nvSpPr>
          <p:cNvPr id="197" name="Content Placeholder 1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The Clinical Trial Protocol is the complete written description of, and scientific rational for clinical research studies</a:t>
            </a:r>
          </a:p>
          <a:p>
            <a:r>
              <a:t>The standardization of clinical trial procedures is critical to ensure clinical research studies are:</a:t>
            </a:r>
          </a:p>
          <a:p>
            <a:pPr marL="798512" lvl="1" indent="-341312">
              <a:tabLst>
                <a:tab pos="165100" algn="l"/>
              </a:tabLst>
              <a:defRPr sz="2000"/>
            </a:pPr>
            <a:r>
              <a:t>Unbiased</a:t>
            </a:r>
          </a:p>
          <a:p>
            <a:pPr marL="798512" lvl="1" indent="-341312">
              <a:tabLst>
                <a:tab pos="165100" algn="l"/>
              </a:tabLst>
              <a:defRPr sz="2000"/>
            </a:pPr>
            <a:r>
              <a:t>Ethical</a:t>
            </a:r>
          </a:p>
          <a:p>
            <a:pPr marL="798512" lvl="1" indent="-341312">
              <a:tabLst>
                <a:tab pos="165100" algn="l"/>
              </a:tabLst>
              <a:defRPr sz="2000"/>
            </a:pPr>
            <a:r>
              <a:t>Timely</a:t>
            </a:r>
          </a:p>
          <a:p>
            <a:r>
              <a:t>All research staff involved in a clinical study must be strictly adhere to the procedures outlined in the research protocol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Content Placeholder 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dirty="0"/>
              <a:t>What happens when sites do not strictly adhere to the Clinical Trial Protocol?</a:t>
            </a:r>
          </a:p>
          <a:p>
            <a:pPr marL="798512" lvl="1" indent="-341312">
              <a:tabLst>
                <a:tab pos="165100" algn="l"/>
              </a:tabLst>
              <a:defRPr sz="2000"/>
            </a:pPr>
            <a:r>
              <a:rPr dirty="0"/>
              <a:t>Protocol </a:t>
            </a:r>
            <a:r>
              <a:rPr dirty="0" smtClean="0"/>
              <a:t>Deviations</a:t>
            </a:r>
            <a:r>
              <a:rPr lang="en-US" dirty="0" smtClean="0"/>
              <a:t> / Violations</a:t>
            </a:r>
            <a:endParaRPr dirty="0"/>
          </a:p>
          <a:p>
            <a:pPr marL="0" lvl="1" indent="457200">
              <a:buSzTx/>
              <a:buNone/>
              <a:tabLst>
                <a:tab pos="165100" algn="l"/>
              </a:tabLst>
              <a:defRPr sz="2000"/>
            </a:pPr>
            <a:endParaRPr dirty="0"/>
          </a:p>
          <a:p>
            <a:r>
              <a:rPr dirty="0"/>
              <a:t>What happens if the Clinical Trial Protocol needs to change?</a:t>
            </a:r>
          </a:p>
          <a:p>
            <a:pPr marL="798512" lvl="1" indent="-341312">
              <a:tabLst>
                <a:tab pos="165100" algn="l"/>
              </a:tabLst>
              <a:defRPr sz="2000"/>
            </a:pPr>
            <a:r>
              <a:rPr dirty="0"/>
              <a:t>Protocol Amendments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Title 1"/>
          <p:cNvSpPr txBox="1">
            <a:spLocks noGrp="1"/>
          </p:cNvSpPr>
          <p:nvPr>
            <p:ph type="title"/>
          </p:nvPr>
        </p:nvSpPr>
        <p:spPr>
          <a:xfrm>
            <a:off x="-1" y="0"/>
            <a:ext cx="9144001" cy="997527"/>
          </a:xfrm>
          <a:prstGeom prst="rect">
            <a:avLst/>
          </a:prstGeom>
        </p:spPr>
        <p:txBody>
          <a:bodyPr/>
          <a:lstStyle/>
          <a:p>
            <a:r>
              <a:t>Protocol Violations</a:t>
            </a:r>
          </a:p>
        </p:txBody>
      </p:sp>
      <p:sp>
        <p:nvSpPr>
          <p:cNvPr id="206" name="Content Placeholder 2"/>
          <p:cNvSpPr txBox="1">
            <a:spLocks noGrp="1"/>
          </p:cNvSpPr>
          <p:nvPr>
            <p:ph type="body" idx="1"/>
          </p:nvPr>
        </p:nvSpPr>
        <p:spPr>
          <a:xfrm>
            <a:off x="228600" y="1143000"/>
            <a:ext cx="8534400" cy="4394200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r>
              <a:rPr dirty="0"/>
              <a:t>What is a Protocol Violation? </a:t>
            </a:r>
          </a:p>
          <a:p>
            <a:pPr marL="798512" lvl="1" indent="-341312">
              <a:tabLst>
                <a:tab pos="165100" algn="l"/>
              </a:tabLst>
              <a:defRPr sz="2000"/>
            </a:pPr>
            <a:r>
              <a:rPr dirty="0"/>
              <a:t>Failure to adhere to the IRB approved protocol that a)reduces the completeness or quality of data b)makes informed consent inaccurate or c) impacts subject’s safety or welfare</a:t>
            </a:r>
          </a:p>
          <a:p>
            <a:pPr marL="798512" lvl="1" indent="-341312">
              <a:tabLst>
                <a:tab pos="165100" algn="l"/>
              </a:tabLst>
              <a:defRPr sz="2000"/>
            </a:pPr>
            <a:r>
              <a:rPr dirty="0"/>
              <a:t>Examples include</a:t>
            </a:r>
          </a:p>
          <a:p>
            <a:pPr marL="1030287" lvl="2" indent="-233362">
              <a:lnSpc>
                <a:spcPct val="200000"/>
              </a:lnSpc>
              <a:spcBef>
                <a:spcPts val="0"/>
              </a:spcBef>
              <a:tabLst>
                <a:tab pos="165100" algn="l"/>
              </a:tabLst>
              <a:defRPr sz="1800"/>
            </a:pPr>
            <a:r>
              <a:rPr dirty="0"/>
              <a:t>Failure to obtain informed consent</a:t>
            </a:r>
          </a:p>
          <a:p>
            <a:pPr marL="1030287" lvl="2" indent="-233362">
              <a:lnSpc>
                <a:spcPct val="200000"/>
              </a:lnSpc>
              <a:spcBef>
                <a:spcPts val="0"/>
              </a:spcBef>
              <a:tabLst>
                <a:tab pos="165100" algn="l"/>
              </a:tabLst>
              <a:defRPr sz="1800"/>
            </a:pPr>
            <a:r>
              <a:rPr dirty="0"/>
              <a:t>Inclusion/Exclusion criteria not met</a:t>
            </a:r>
          </a:p>
          <a:p>
            <a:pPr marL="1030287" lvl="2" indent="-233362">
              <a:lnSpc>
                <a:spcPct val="200000"/>
              </a:lnSpc>
              <a:spcBef>
                <a:spcPts val="0"/>
              </a:spcBef>
              <a:tabLst>
                <a:tab pos="165100" algn="l"/>
              </a:tabLst>
              <a:defRPr sz="1800"/>
            </a:pPr>
            <a:r>
              <a:rPr dirty="0"/>
              <a:t>Failure to perform any lab test or procedure that affects safety</a:t>
            </a:r>
          </a:p>
          <a:p>
            <a:pPr marL="1030287" lvl="2" indent="-233362">
              <a:lnSpc>
                <a:spcPct val="200000"/>
              </a:lnSpc>
              <a:spcBef>
                <a:spcPts val="0"/>
              </a:spcBef>
              <a:tabLst>
                <a:tab pos="165100" algn="l"/>
              </a:tabLst>
              <a:defRPr sz="1800"/>
            </a:pPr>
            <a:r>
              <a:rPr dirty="0"/>
              <a:t>Failure to report AE </a:t>
            </a:r>
          </a:p>
          <a:p>
            <a:pPr marL="1030287" lvl="2" indent="-233362">
              <a:lnSpc>
                <a:spcPct val="200000"/>
              </a:lnSpc>
              <a:spcBef>
                <a:spcPts val="0"/>
              </a:spcBef>
              <a:tabLst>
                <a:tab pos="165100" algn="l"/>
              </a:tabLst>
              <a:defRPr sz="1800"/>
            </a:pPr>
            <a:r>
              <a:rPr dirty="0"/>
              <a:t>Dosing error </a:t>
            </a:r>
          </a:p>
        </p:txBody>
      </p:sp>
      <p:sp>
        <p:nvSpPr>
          <p:cNvPr id="207" name="Rectangle 3"/>
          <p:cNvSpPr txBox="1"/>
          <p:nvPr/>
        </p:nvSpPr>
        <p:spPr>
          <a:xfrm>
            <a:off x="83819" y="6477000"/>
            <a:ext cx="6461761" cy="2754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>
              <a:defRPr sz="1200">
                <a:solidFill>
                  <a:srgbClr val="FFFFFF"/>
                </a:solidFill>
                <a:latin typeface="+mj-lt"/>
                <a:ea typeface="+mj-ea"/>
                <a:cs typeface="+mj-cs"/>
                <a:sym typeface="Times New Roman"/>
              </a:defRPr>
            </a:lvl1pPr>
          </a:lstStyle>
          <a:p>
            <a:r>
              <a:rPr dirty="0"/>
              <a:t>Norman M. Goldfarb Journal of Clinical Research Best Practices Nov 2005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Title 1"/>
          <p:cNvSpPr txBox="1">
            <a:spLocks noGrp="1"/>
          </p:cNvSpPr>
          <p:nvPr>
            <p:ph type="title"/>
          </p:nvPr>
        </p:nvSpPr>
        <p:spPr>
          <a:xfrm>
            <a:off x="-1" y="0"/>
            <a:ext cx="9144001" cy="997527"/>
          </a:xfrm>
          <a:prstGeom prst="rect">
            <a:avLst/>
          </a:prstGeom>
        </p:spPr>
        <p:txBody>
          <a:bodyPr/>
          <a:lstStyle/>
          <a:p>
            <a:r>
              <a:t>Protocol Violations</a:t>
            </a:r>
          </a:p>
        </p:txBody>
      </p:sp>
      <p:sp>
        <p:nvSpPr>
          <p:cNvPr id="212" name="Content Placeholder 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What should be done about protocol violations</a:t>
            </a:r>
          </a:p>
          <a:p>
            <a:pPr marL="798512" lvl="1" indent="-341312">
              <a:tabLst>
                <a:tab pos="165100" algn="l"/>
              </a:tabLst>
              <a:defRPr sz="2000"/>
            </a:pPr>
            <a:r>
              <a:t>Re-train the site staff</a:t>
            </a:r>
          </a:p>
          <a:p>
            <a:pPr marL="798512" lvl="1" indent="-341312">
              <a:tabLst>
                <a:tab pos="165100" algn="l"/>
              </a:tabLst>
              <a:defRPr sz="2000"/>
            </a:pPr>
            <a:r>
              <a:t>Document the violation and plan for corrective action</a:t>
            </a:r>
          </a:p>
          <a:p>
            <a:pPr marL="798512" lvl="1" indent="-341312">
              <a:tabLst>
                <a:tab pos="165100" algn="l"/>
              </a:tabLst>
              <a:defRPr sz="2000"/>
            </a:pPr>
            <a:r>
              <a:t>Report to the relevant authorities </a:t>
            </a:r>
          </a:p>
          <a:p>
            <a:pPr marL="798512" lvl="1" indent="-341312">
              <a:tabLst>
                <a:tab pos="165100" algn="l"/>
              </a:tabLst>
              <a:defRPr sz="2000"/>
            </a:pPr>
            <a:r>
              <a:t>Repeated violations may require a protocol amendment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Title 1"/>
          <p:cNvSpPr txBox="1">
            <a:spLocks noGrp="1"/>
          </p:cNvSpPr>
          <p:nvPr>
            <p:ph type="title"/>
          </p:nvPr>
        </p:nvSpPr>
        <p:spPr>
          <a:xfrm>
            <a:off x="-1" y="0"/>
            <a:ext cx="9144001" cy="997527"/>
          </a:xfrm>
          <a:prstGeom prst="rect">
            <a:avLst/>
          </a:prstGeom>
        </p:spPr>
        <p:txBody>
          <a:bodyPr/>
          <a:lstStyle/>
          <a:p>
            <a:r>
              <a:t>Clinical Trial Protocol Amendment</a:t>
            </a:r>
          </a:p>
        </p:txBody>
      </p:sp>
      <p:sp>
        <p:nvSpPr>
          <p:cNvPr id="217" name="Content Placeholder 2"/>
          <p:cNvSpPr txBox="1">
            <a:spLocks noGrp="1"/>
          </p:cNvSpPr>
          <p:nvPr>
            <p:ph type="body" idx="1"/>
          </p:nvPr>
        </p:nvSpPr>
        <p:spPr>
          <a:xfrm>
            <a:off x="304800" y="1981200"/>
            <a:ext cx="8534401" cy="3886200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None/>
              <a:defRPr sz="2800"/>
            </a:pP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What happens if the Clinical Trial Protocol needs to change?</a:t>
            </a:r>
          </a:p>
          <a:p>
            <a:pPr>
              <a:defRPr sz="2800"/>
            </a:pP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Protocol Amendment </a:t>
            </a:r>
          </a:p>
          <a:p>
            <a:pPr marL="798512" lvl="1" indent="-341312">
              <a:tabLst>
                <a:tab pos="165100" algn="l"/>
              </a:tabLst>
              <a:defRPr>
                <a:effectLst/>
                <a:latin typeface="+mj-lt"/>
                <a:ea typeface="+mj-ea"/>
                <a:cs typeface="+mj-cs"/>
                <a:sym typeface="Times New Roman"/>
              </a:defRPr>
            </a:pP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any change to a protocol requiring internal approval followed by approval from the </a:t>
            </a:r>
            <a:r>
              <a:rPr dirty="0" smtClean="0">
                <a:latin typeface="Arial" panose="020B0604020202020204" pitchFamily="34" charset="0"/>
                <a:cs typeface="Arial" panose="020B0604020202020204" pitchFamily="34" charset="0"/>
              </a:rPr>
              <a:t>IRB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or regulatory authority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Title 1"/>
          <p:cNvSpPr txBox="1">
            <a:spLocks noGrp="1"/>
          </p:cNvSpPr>
          <p:nvPr>
            <p:ph type="title"/>
          </p:nvPr>
        </p:nvSpPr>
        <p:spPr>
          <a:xfrm>
            <a:off x="-1" y="0"/>
            <a:ext cx="9144001" cy="997527"/>
          </a:xfrm>
          <a:prstGeom prst="rect">
            <a:avLst/>
          </a:prstGeom>
        </p:spPr>
        <p:txBody>
          <a:bodyPr/>
          <a:lstStyle/>
          <a:p>
            <a:r>
              <a:t>Protocol Amendments</a:t>
            </a:r>
          </a:p>
        </p:txBody>
      </p:sp>
      <p:sp>
        <p:nvSpPr>
          <p:cNvPr id="220" name="Content Placeholder 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What warrants a Protocol Amendment?</a:t>
            </a:r>
          </a:p>
          <a:p>
            <a:pPr marL="798512" lvl="1" indent="-341312">
              <a:tabLst>
                <a:tab pos="165100" algn="l"/>
              </a:tabLst>
              <a:defRPr sz="2000"/>
            </a:pPr>
            <a:r>
              <a:t>New study drug or dose information / new standards of care</a:t>
            </a:r>
          </a:p>
          <a:p>
            <a:pPr marL="1030287" lvl="2" indent="-233362">
              <a:tabLst>
                <a:tab pos="165100" algn="l"/>
              </a:tabLst>
              <a:defRPr sz="1800"/>
            </a:pPr>
            <a:r>
              <a:t>Increase in dosage or duration of exposure to study drug</a:t>
            </a:r>
          </a:p>
          <a:p>
            <a:pPr marL="798512" lvl="1" indent="-341312">
              <a:tabLst>
                <a:tab pos="165100" algn="l"/>
              </a:tabLst>
              <a:defRPr sz="2000"/>
            </a:pPr>
            <a:r>
              <a:t>Change in sample size</a:t>
            </a:r>
          </a:p>
          <a:p>
            <a:pPr marL="798512" lvl="1" indent="-341312">
              <a:tabLst>
                <a:tab pos="165100" algn="l"/>
              </a:tabLst>
              <a:defRPr sz="2000"/>
            </a:pPr>
            <a:r>
              <a:t>Addition or removing of test or procedure for safety</a:t>
            </a:r>
          </a:p>
          <a:p>
            <a:pPr marL="798512" lvl="1" indent="-341312">
              <a:tabLst>
                <a:tab pos="165100" algn="l"/>
              </a:tabLst>
              <a:defRPr sz="2000"/>
            </a:pPr>
            <a:r>
              <a:t>Changing regulatory demands</a:t>
            </a:r>
          </a:p>
          <a:p>
            <a:pPr marL="798512" lvl="1" indent="-341312">
              <a:tabLst>
                <a:tab pos="165100" algn="l"/>
              </a:tabLst>
              <a:defRPr sz="2000">
                <a:effectLst/>
              </a:defRPr>
            </a:pPr>
            <a:r>
              <a:t>Protocol design inconsistencies or flaws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Title 1"/>
          <p:cNvSpPr txBox="1">
            <a:spLocks noGrp="1"/>
          </p:cNvSpPr>
          <p:nvPr>
            <p:ph type="title"/>
          </p:nvPr>
        </p:nvSpPr>
        <p:spPr>
          <a:xfrm>
            <a:off x="-1" y="0"/>
            <a:ext cx="9144001" cy="997527"/>
          </a:xfrm>
          <a:prstGeom prst="rect">
            <a:avLst/>
          </a:prstGeom>
        </p:spPr>
        <p:txBody>
          <a:bodyPr/>
          <a:lstStyle/>
          <a:p>
            <a:r>
              <a:t>Protocol Amendments</a:t>
            </a:r>
          </a:p>
        </p:txBody>
      </p:sp>
      <p:sp>
        <p:nvSpPr>
          <p:cNvPr id="225" name="Content Placeholder 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Why should we care about Protocol Amendment?</a:t>
            </a:r>
          </a:p>
          <a:p>
            <a:pPr marL="798512" lvl="1" indent="-341312">
              <a:tabLst>
                <a:tab pos="165100" algn="l"/>
              </a:tabLst>
              <a:defRPr sz="2000"/>
            </a:pPr>
            <a:r>
              <a:t>Cost</a:t>
            </a:r>
          </a:p>
          <a:p>
            <a:pPr marL="798512" lvl="1" indent="-341312">
              <a:tabLst>
                <a:tab pos="165100" algn="l"/>
              </a:tabLst>
              <a:defRPr sz="2000"/>
            </a:pPr>
            <a:r>
              <a:t>Timeline – delay in study timeline</a:t>
            </a:r>
          </a:p>
          <a:p>
            <a:pPr marL="798512" lvl="1" indent="-341312">
              <a:tabLst>
                <a:tab pos="165100" algn="l"/>
              </a:tabLst>
              <a:defRPr sz="2000"/>
            </a:pPr>
            <a:r>
              <a:t>Study Integrity</a:t>
            </a:r>
          </a:p>
          <a:p>
            <a:pPr marL="798512" lvl="1" indent="-341312">
              <a:tabLst>
                <a:tab pos="165100" algn="l"/>
              </a:tabLst>
              <a:defRPr sz="2000"/>
            </a:pPr>
            <a:r>
              <a:t>Regulatory approval</a:t>
            </a:r>
          </a:p>
          <a:p>
            <a:pPr marL="798512" lvl="1" indent="-341312">
              <a:tabLst>
                <a:tab pos="165100" algn="l"/>
              </a:tabLst>
              <a:defRPr sz="2000"/>
            </a:pPr>
            <a:r>
              <a:t>Clinical Site implementation of amendment, site training </a:t>
            </a:r>
          </a:p>
          <a:p>
            <a:pPr marL="798512" lvl="1" indent="-341312">
              <a:tabLst>
                <a:tab pos="165100" algn="l"/>
              </a:tabLst>
              <a:defRPr sz="2000"/>
            </a:pPr>
            <a:r>
              <a:t>Reprogramming the EDC / redesigning the CRFs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Title 1"/>
          <p:cNvSpPr txBox="1">
            <a:spLocks noGrp="1"/>
          </p:cNvSpPr>
          <p:nvPr>
            <p:ph type="title"/>
          </p:nvPr>
        </p:nvSpPr>
        <p:spPr>
          <a:xfrm>
            <a:off x="-1" y="0"/>
            <a:ext cx="9144001" cy="997527"/>
          </a:xfrm>
          <a:prstGeom prst="rect">
            <a:avLst/>
          </a:prstGeom>
        </p:spPr>
        <p:txBody>
          <a:bodyPr/>
          <a:lstStyle/>
          <a:p>
            <a:r>
              <a:t>Protocol Amendment Considerations</a:t>
            </a:r>
          </a:p>
        </p:txBody>
      </p:sp>
      <p:pic>
        <p:nvPicPr>
          <p:cNvPr id="230" name="Picture 2" descr="Picture 2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22166" y="1752600"/>
            <a:ext cx="8793234" cy="2518064"/>
          </a:xfrm>
          <a:prstGeom prst="rect">
            <a:avLst/>
          </a:prstGeom>
          <a:ln w="12700">
            <a:miter lim="400000"/>
          </a:ln>
        </p:spPr>
      </p:pic>
      <p:sp>
        <p:nvSpPr>
          <p:cNvPr id="231" name="Rectangle 3"/>
          <p:cNvSpPr txBox="1"/>
          <p:nvPr/>
        </p:nvSpPr>
        <p:spPr>
          <a:xfrm>
            <a:off x="167885" y="6103982"/>
            <a:ext cx="8252461" cy="54270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>
              <a:defRPr sz="1100">
                <a:solidFill>
                  <a:srgbClr val="FFFFFF"/>
                </a:solidFill>
                <a:latin typeface="+mj-lt"/>
                <a:ea typeface="+mj-ea"/>
                <a:cs typeface="+mj-cs"/>
                <a:sym typeface="Times New Roman"/>
              </a:defRPr>
            </a:lvl1pPr>
          </a:lstStyle>
          <a:p>
            <a:r>
              <a:rPr dirty="0"/>
              <a:t>S. </a:t>
            </a:r>
            <a:r>
              <a:rPr dirty="0" err="1"/>
              <a:t>Stergiopoulos</a:t>
            </a:r>
            <a:r>
              <a:rPr dirty="0"/>
              <a:t> and K. A. Getz, “Diagnosing Protocol Amendment Experience to Drive Clinical Trial Performance,” Pharmaceutical Outsourcing, 01-Feb-2017. [Online]. Available: https://www.pharmoutsourcing.com/Featured-Articles/333834-Diagnosing-Protocol-Amendment-Experience-to-Drive-Clinical-Trial-Performance/. [Accessed: 13-Jan-2021]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ERFUSE Slides Template v5">
  <a:themeElements>
    <a:clrScheme name="PERFUSE Slides Template v5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0000FF"/>
      </a:hlink>
      <a:folHlink>
        <a:srgbClr val="FF00FF"/>
      </a:folHlink>
    </a:clrScheme>
    <a:fontScheme name="PERFUSE Slides Template v5">
      <a:majorFont>
        <a:latin typeface="Times New Roman"/>
        <a:ea typeface="Times New Roman"/>
        <a:cs typeface="Times New Roman"/>
      </a:majorFont>
      <a:minorFont>
        <a:latin typeface="Helvetica"/>
        <a:ea typeface="Helvetica"/>
        <a:cs typeface="Helvetica"/>
      </a:minorFont>
    </a:fontScheme>
    <a:fmtScheme name="PERFUSE Slides Template v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PERFUSE Slides Template v5">
  <a:themeElements>
    <a:clrScheme name="PERFUSE Slides Template v5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0000FF"/>
      </a:hlink>
      <a:folHlink>
        <a:srgbClr val="FF00FF"/>
      </a:folHlink>
    </a:clrScheme>
    <a:fontScheme name="PERFUSE Slides Template v5">
      <a:majorFont>
        <a:latin typeface="Times New Roman"/>
        <a:ea typeface="Times New Roman"/>
        <a:cs typeface="Times New Roman"/>
      </a:majorFont>
      <a:minorFont>
        <a:latin typeface="Helvetica"/>
        <a:ea typeface="Helvetica"/>
        <a:cs typeface="Helvetica"/>
      </a:minorFont>
    </a:fontScheme>
    <a:fmtScheme name="PERFUSE Slides Template v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1771</TotalTime>
  <Words>666</Words>
  <Application>Microsoft Office PowerPoint</Application>
  <PresentationFormat>On-screen Show (4:3)</PresentationFormat>
  <Paragraphs>84</Paragraphs>
  <Slides>12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PERFUSE Slides Template v5</vt:lpstr>
      <vt:lpstr>PowerPoint Presentation</vt:lpstr>
      <vt:lpstr>The Importance of Clinical Trial Protocols</vt:lpstr>
      <vt:lpstr>PowerPoint Presentation</vt:lpstr>
      <vt:lpstr>Protocol Violations</vt:lpstr>
      <vt:lpstr>Protocol Violations</vt:lpstr>
      <vt:lpstr>Clinical Trial Protocol Amendment</vt:lpstr>
      <vt:lpstr>Protocol Amendments</vt:lpstr>
      <vt:lpstr>Protocol Amendments</vt:lpstr>
      <vt:lpstr>Protocol Amendment Considerations</vt:lpstr>
      <vt:lpstr>How to Avoid Protocol Amendments</vt:lpstr>
      <vt:lpstr>Recap: Clinical Trial Protocols</vt:lpstr>
      <vt:lpstr>References &amp; Additional Reading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Fitzgerald,Clara  (BIDMC - Gibson-Med Cardiovascular)</dc:creator>
  <cp:lastModifiedBy>Clara Fitzgerald</cp:lastModifiedBy>
  <cp:revision>7</cp:revision>
  <dcterms:modified xsi:type="dcterms:W3CDTF">2021-01-20T19:29:37Z</dcterms:modified>
</cp:coreProperties>
</file>