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6B4"/>
    <a:srgbClr val="356BAD"/>
    <a:srgbClr val="2D5B93"/>
    <a:srgbClr val="21399F"/>
    <a:srgbClr val="230BB5"/>
    <a:srgbClr val="FF5050"/>
    <a:srgbClr val="35818B"/>
    <a:srgbClr val="CCECFF"/>
    <a:srgbClr val="CB55BD"/>
    <a:srgbClr val="E45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8E6AD-6C00-4071-AC54-10575D00BA7E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6DAFA2-8A24-4E11-84B7-2B4A0A7452B7}" type="pres">
      <dgm:prSet presAssocID="{DC08E6AD-6C00-4071-AC54-10575D00BA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DA63E-48D3-4895-9D53-6F7FB8EA7100}" type="presOf" srcId="{DC08E6AD-6C00-4071-AC54-10575D00BA7E}" destId="{996DAFA2-8A24-4E11-84B7-2B4A0A7452B7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BC07E8-C3A7-41E8-974F-87EB102AD662}" type="doc">
      <dgm:prSet loTypeId="urn:microsoft.com/office/officeart/2005/8/layout/vList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204ED28-3152-4DD5-A612-3ACD0EE49F5B}">
      <dgm:prSet phldrT="[Text]" custT="1"/>
      <dgm:spPr/>
      <dgm:t>
        <a:bodyPr/>
        <a:lstStyle/>
        <a:p>
          <a:pPr algn="l"/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Common Chest CT manifestations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8E358-6CF4-49AE-BAC7-2F3C711EECB3}" type="parTrans" cxnId="{FECA10C4-B24E-42E8-A948-BA1577D83209}">
      <dgm:prSet/>
      <dgm:spPr/>
      <dgm:t>
        <a:bodyPr/>
        <a:lstStyle/>
        <a:p>
          <a:endParaRPr lang="en-US"/>
        </a:p>
      </dgm:t>
    </dgm:pt>
    <dgm:pt modelId="{1ACBFDDD-D080-4FC9-868A-A78346FF4B47}" type="sibTrans" cxnId="{FECA10C4-B24E-42E8-A948-BA1577D83209}">
      <dgm:prSet/>
      <dgm:spPr/>
      <dgm:t>
        <a:bodyPr/>
        <a:lstStyle/>
        <a:p>
          <a:endParaRPr lang="en-US"/>
        </a:p>
      </dgm:t>
    </dgm:pt>
    <dgm:pt modelId="{1C9CBE8F-9466-4550-B213-211624AFC60B}">
      <dgm:prSet phldrT="[Text]"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Ground glass opacity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A0790-4BA4-4DBB-837A-514C64D28273}" type="parTrans" cxnId="{FC718572-7EC6-4887-8ACC-39DE58A27475}">
      <dgm:prSet/>
      <dgm:spPr/>
      <dgm:t>
        <a:bodyPr/>
        <a:lstStyle/>
        <a:p>
          <a:endParaRPr lang="en-US"/>
        </a:p>
      </dgm:t>
    </dgm:pt>
    <dgm:pt modelId="{EB7DCE5B-4995-46D5-A111-F23E60AA8722}" type="sibTrans" cxnId="{FC718572-7EC6-4887-8ACC-39DE58A27475}">
      <dgm:prSet/>
      <dgm:spPr/>
      <dgm:t>
        <a:bodyPr/>
        <a:lstStyle/>
        <a:p>
          <a:endParaRPr lang="en-US"/>
        </a:p>
      </dgm:t>
    </dgm:pt>
    <dgm:pt modelId="{67C28CB5-818B-4561-A390-425627229304}">
      <dgm:prSet phldrT="[Text]"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Air space Consolidation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C842EB-53D5-4CAE-B562-280F0CE98480}" type="parTrans" cxnId="{DE602DB3-BEA5-460E-9E40-FF614FB07560}">
      <dgm:prSet/>
      <dgm:spPr/>
      <dgm:t>
        <a:bodyPr/>
        <a:lstStyle/>
        <a:p>
          <a:endParaRPr lang="en-US"/>
        </a:p>
      </dgm:t>
    </dgm:pt>
    <dgm:pt modelId="{6B42D1BA-68BA-4FD9-87A6-42395CE143D5}" type="sibTrans" cxnId="{DE602DB3-BEA5-460E-9E40-FF614FB07560}">
      <dgm:prSet/>
      <dgm:spPr/>
      <dgm:t>
        <a:bodyPr/>
        <a:lstStyle/>
        <a:p>
          <a:endParaRPr lang="en-US"/>
        </a:p>
      </dgm:t>
    </dgm:pt>
    <dgm:pt modelId="{ECE0A34B-C80F-4252-8A6A-F30B9987DAF5}">
      <dgm:prSet phldrT="[Text]" custT="1"/>
      <dgm:spPr/>
      <dgm:t>
        <a:bodyPr/>
        <a:lstStyle/>
        <a:p>
          <a:r>
            <a:rPr lang="en-US" sz="2000" b="1" i="0" dirty="0" smtClean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Uncommon Chest CT manifestations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A33BD-070C-4FBF-9C37-9A91327D94EA}" type="parTrans" cxnId="{0CAB5E3B-2E89-4E6D-AAA0-5EDDD0B8694F}">
      <dgm:prSet/>
      <dgm:spPr/>
      <dgm:t>
        <a:bodyPr/>
        <a:lstStyle/>
        <a:p>
          <a:endParaRPr lang="en-US"/>
        </a:p>
      </dgm:t>
    </dgm:pt>
    <dgm:pt modelId="{E7583413-3ADF-46F5-BFEF-D76A3E5A352E}" type="sibTrans" cxnId="{0CAB5E3B-2E89-4E6D-AAA0-5EDDD0B8694F}">
      <dgm:prSet/>
      <dgm:spPr/>
      <dgm:t>
        <a:bodyPr/>
        <a:lstStyle/>
        <a:p>
          <a:endParaRPr lang="en-US"/>
        </a:p>
      </dgm:t>
    </dgm:pt>
    <dgm:pt modelId="{721C3011-7B8A-4E79-ABD5-9762480F11FD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Bronchial wall thickening	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CB283-A5BC-461D-8E7E-D8207BA53DE5}" type="parTrans" cxnId="{2D98B3F6-D4E6-49C6-875A-7A56D8762132}">
      <dgm:prSet/>
      <dgm:spPr/>
      <dgm:t>
        <a:bodyPr/>
        <a:lstStyle/>
        <a:p>
          <a:endParaRPr lang="en-US"/>
        </a:p>
      </dgm:t>
    </dgm:pt>
    <dgm:pt modelId="{883B853F-6823-4042-B3D8-9B169CE442B7}" type="sibTrans" cxnId="{2D98B3F6-D4E6-49C6-875A-7A56D8762132}">
      <dgm:prSet/>
      <dgm:spPr/>
      <dgm:t>
        <a:bodyPr/>
        <a:lstStyle/>
        <a:p>
          <a:endParaRPr lang="en-US"/>
        </a:p>
      </dgm:t>
    </dgm:pt>
    <dgm:pt modelId="{91D7CA4D-92C5-4613-ACF5-629750FD06B3}">
      <dgm:prSet phldrT="[Text]"/>
      <dgm:spPr/>
      <dgm:t>
        <a:bodyPr/>
        <a:lstStyle/>
        <a:p>
          <a:pPr algn="ctr">
            <a:lnSpc>
              <a:spcPct val="90000"/>
            </a:lnSpc>
          </a:pPr>
          <a:endParaRPr lang="en-US" sz="900" dirty="0"/>
        </a:p>
      </dgm:t>
    </dgm:pt>
    <dgm:pt modelId="{2B505E6F-6408-4B35-A12F-7DBC918450AA}" type="parTrans" cxnId="{03DC839B-7FEF-47D3-9040-87A8BDFFB5CF}">
      <dgm:prSet/>
      <dgm:spPr/>
      <dgm:t>
        <a:bodyPr/>
        <a:lstStyle/>
        <a:p>
          <a:endParaRPr lang="en-US"/>
        </a:p>
      </dgm:t>
    </dgm:pt>
    <dgm:pt modelId="{828B57E9-198D-48B4-B1EE-08A5C1EE56F7}" type="sibTrans" cxnId="{03DC839B-7FEF-47D3-9040-87A8BDFFB5CF}">
      <dgm:prSet/>
      <dgm:spPr/>
      <dgm:t>
        <a:bodyPr/>
        <a:lstStyle/>
        <a:p>
          <a:endParaRPr lang="en-US"/>
        </a:p>
      </dgm:t>
    </dgm:pt>
    <dgm:pt modelId="{C0B9698E-2A12-4AC5-8E8A-588B5B32851E}">
      <dgm:prSet phldrT="[Text]" custT="1"/>
      <dgm:spPr/>
      <dgm:t>
        <a:bodyPr/>
        <a:lstStyle/>
        <a:p>
          <a:pPr algn="ctr">
            <a:lnSpc>
              <a:spcPct val="90000"/>
            </a:lnSpc>
          </a:pPr>
          <a:endParaRPr lang="en-US" sz="1100" dirty="0"/>
        </a:p>
      </dgm:t>
    </dgm:pt>
    <dgm:pt modelId="{6D035EE3-3BCE-4BF9-8E17-D7E09E808D56}" type="parTrans" cxnId="{1BEEC14C-6EAC-43A7-877C-100D1C9BAA71}">
      <dgm:prSet/>
      <dgm:spPr/>
      <dgm:t>
        <a:bodyPr/>
        <a:lstStyle/>
        <a:p>
          <a:endParaRPr lang="en-US"/>
        </a:p>
      </dgm:t>
    </dgm:pt>
    <dgm:pt modelId="{E9462DA5-DE6B-4835-AE2F-4CFC3A8F5B65}" type="sibTrans" cxnId="{1BEEC14C-6EAC-43A7-877C-100D1C9BAA71}">
      <dgm:prSet/>
      <dgm:spPr/>
      <dgm:t>
        <a:bodyPr/>
        <a:lstStyle/>
        <a:p>
          <a:endParaRPr lang="en-US"/>
        </a:p>
      </dgm:t>
    </dgm:pt>
    <dgm:pt modelId="{7BC198A4-0574-4256-8EC8-6A0531B0D0C0}">
      <dgm:prSet phldrT="[Text]"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en-US" sz="12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Crazy paving pattern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0CD72-03E2-4CB1-9F02-67DA4AAB7CE3}" type="parTrans" cxnId="{96EC97A6-DD24-4DE0-AD9F-2ED186B729AC}">
      <dgm:prSet/>
      <dgm:spPr/>
      <dgm:t>
        <a:bodyPr/>
        <a:lstStyle/>
        <a:p>
          <a:endParaRPr lang="en-US"/>
        </a:p>
      </dgm:t>
    </dgm:pt>
    <dgm:pt modelId="{10DA6DED-4C06-4DAD-84E4-2FD457EF568E}" type="sibTrans" cxnId="{96EC97A6-DD24-4DE0-AD9F-2ED186B729AC}">
      <dgm:prSet/>
      <dgm:spPr/>
      <dgm:t>
        <a:bodyPr/>
        <a:lstStyle/>
        <a:p>
          <a:endParaRPr lang="en-US"/>
        </a:p>
      </dgm:t>
    </dgm:pt>
    <dgm:pt modelId="{866002BE-E02B-432E-A511-B1011F595F69}">
      <dgm:prSet phldrT="[Text]"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Interlobular septal thickening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8E7DEA-7E45-4DD1-99FE-D800CC40B6C5}" type="parTrans" cxnId="{66AE869D-1549-4FF1-BABB-D08D12D081A6}">
      <dgm:prSet/>
      <dgm:spPr/>
      <dgm:t>
        <a:bodyPr/>
        <a:lstStyle/>
        <a:p>
          <a:endParaRPr lang="en-US"/>
        </a:p>
      </dgm:t>
    </dgm:pt>
    <dgm:pt modelId="{8A51B237-6FDC-4353-B903-D08289D51B30}" type="sibTrans" cxnId="{66AE869D-1549-4FF1-BABB-D08D12D081A6}">
      <dgm:prSet/>
      <dgm:spPr/>
      <dgm:t>
        <a:bodyPr/>
        <a:lstStyle/>
        <a:p>
          <a:endParaRPr lang="en-US"/>
        </a:p>
      </dgm:t>
    </dgm:pt>
    <dgm:pt modelId="{9EA88DBA-29FF-441D-93E6-AC7ED7CD969A}">
      <dgm:prSet phldrT="[Text]" custT="1"/>
      <dgm:spPr/>
      <dgm:t>
        <a:bodyPr/>
        <a:lstStyle/>
        <a:p>
          <a:r>
            <a:rPr lang="en-US" sz="12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Bronchiolectasis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01A36E-5E50-42FC-B06B-BE19090E47DF}" type="parTrans" cxnId="{41D53A19-41E1-434D-AC36-3A9CFB75A29E}">
      <dgm:prSet/>
      <dgm:spPr/>
      <dgm:t>
        <a:bodyPr/>
        <a:lstStyle/>
        <a:p>
          <a:endParaRPr lang="en-US"/>
        </a:p>
      </dgm:t>
    </dgm:pt>
    <dgm:pt modelId="{8DBDE1AA-BF5D-414E-8D1B-E74A6637C5A5}" type="sibTrans" cxnId="{41D53A19-41E1-434D-AC36-3A9CFB75A29E}">
      <dgm:prSet/>
      <dgm:spPr/>
      <dgm:t>
        <a:bodyPr/>
        <a:lstStyle/>
        <a:p>
          <a:endParaRPr lang="en-US"/>
        </a:p>
      </dgm:t>
    </dgm:pt>
    <dgm:pt modelId="{85A86D08-3B40-42A6-A4EB-3DFE29F5976B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Pleural thickening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0F31BA-BC63-4BD3-9EC1-AEDD18BE1A66}" type="parTrans" cxnId="{8EF2C95B-8860-49E3-944D-7CCCDB3FC2FC}">
      <dgm:prSet/>
      <dgm:spPr/>
      <dgm:t>
        <a:bodyPr/>
        <a:lstStyle/>
        <a:p>
          <a:endParaRPr lang="en-US"/>
        </a:p>
      </dgm:t>
    </dgm:pt>
    <dgm:pt modelId="{D8EDF555-F30E-468A-B982-57FAC5CCCCC1}" type="sibTrans" cxnId="{8EF2C95B-8860-49E3-944D-7CCCDB3FC2FC}">
      <dgm:prSet/>
      <dgm:spPr/>
      <dgm:t>
        <a:bodyPr/>
        <a:lstStyle/>
        <a:p>
          <a:endParaRPr lang="en-US"/>
        </a:p>
      </dgm:t>
    </dgm:pt>
    <dgm:pt modelId="{73C0B20A-2584-4726-A79A-A970ACE7098A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Reversed halo sign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A3CBC7-80A1-4DED-80A6-BFE492B75FB1}" type="parTrans" cxnId="{6963BADF-2AFC-47A0-980D-8CC544DE89CA}">
      <dgm:prSet/>
      <dgm:spPr/>
      <dgm:t>
        <a:bodyPr/>
        <a:lstStyle/>
        <a:p>
          <a:endParaRPr lang="en-US"/>
        </a:p>
      </dgm:t>
    </dgm:pt>
    <dgm:pt modelId="{833DAED7-E17F-4F80-800E-5CA99055FA2B}" type="sibTrans" cxnId="{6963BADF-2AFC-47A0-980D-8CC544DE89CA}">
      <dgm:prSet/>
      <dgm:spPr/>
      <dgm:t>
        <a:bodyPr/>
        <a:lstStyle/>
        <a:p>
          <a:endParaRPr lang="en-US"/>
        </a:p>
      </dgm:t>
    </dgm:pt>
    <dgm:pt modelId="{1C9146F7-45FC-4220-9298-2998BD15298D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Lymphadenopathy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9F4DC-D8F2-427C-B864-96F5C5721F26}" type="parTrans" cxnId="{E1AC0B6E-1251-4ADE-AC3E-A92277690FEB}">
      <dgm:prSet/>
      <dgm:spPr/>
      <dgm:t>
        <a:bodyPr/>
        <a:lstStyle/>
        <a:p>
          <a:endParaRPr lang="en-US"/>
        </a:p>
      </dgm:t>
    </dgm:pt>
    <dgm:pt modelId="{93096531-938F-4B89-A128-3BE6E66F9565}" type="sibTrans" cxnId="{E1AC0B6E-1251-4ADE-AC3E-A92277690FEB}">
      <dgm:prSet/>
      <dgm:spPr/>
      <dgm:t>
        <a:bodyPr/>
        <a:lstStyle/>
        <a:p>
          <a:endParaRPr lang="en-US"/>
        </a:p>
      </dgm:t>
    </dgm:pt>
    <dgm:pt modelId="{7909D679-998E-4A58-B7EF-0EE7A59DBFAD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Pericardial effusion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3E4E8-4528-4708-AE40-7DCAEAB87CB0}" type="parTrans" cxnId="{C59D40E6-3BEB-45E3-B32A-E4B0113EAEF2}">
      <dgm:prSet/>
      <dgm:spPr/>
      <dgm:t>
        <a:bodyPr/>
        <a:lstStyle/>
        <a:p>
          <a:endParaRPr lang="en-US"/>
        </a:p>
      </dgm:t>
    </dgm:pt>
    <dgm:pt modelId="{1CB385B4-0039-4B0A-9418-5340D7E32BFF}" type="sibTrans" cxnId="{C59D40E6-3BEB-45E3-B32A-E4B0113EAEF2}">
      <dgm:prSet/>
      <dgm:spPr/>
      <dgm:t>
        <a:bodyPr/>
        <a:lstStyle/>
        <a:p>
          <a:endParaRPr lang="en-US"/>
        </a:p>
      </dgm:t>
    </dgm:pt>
    <dgm:pt modelId="{A584E27B-6A94-4E39-A1F6-7D27EA34A309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Pleural effusion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98698-962A-48C7-B8D1-7FA9CAF941DB}" type="parTrans" cxnId="{2E7A79BF-5D68-4508-81B0-F9DB4ABE701E}">
      <dgm:prSet/>
      <dgm:spPr/>
      <dgm:t>
        <a:bodyPr/>
        <a:lstStyle/>
        <a:p>
          <a:endParaRPr lang="en-US"/>
        </a:p>
      </dgm:t>
    </dgm:pt>
    <dgm:pt modelId="{00323DEC-E112-4282-A7D4-A9E6E23E020B}" type="sibTrans" cxnId="{2E7A79BF-5D68-4508-81B0-F9DB4ABE701E}">
      <dgm:prSet/>
      <dgm:spPr/>
      <dgm:t>
        <a:bodyPr/>
        <a:lstStyle/>
        <a:p>
          <a:endParaRPr lang="en-US"/>
        </a:p>
      </dgm:t>
    </dgm:pt>
    <dgm:pt modelId="{2865D81B-E1FA-416B-8AAA-E450D4F336C7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Linear opacity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6E8C4-8D1D-44E6-9018-7499EA4700DC}" type="parTrans" cxnId="{6F027160-8D39-4DDD-9EE8-B9AE7123B249}">
      <dgm:prSet/>
      <dgm:spPr/>
      <dgm:t>
        <a:bodyPr/>
        <a:lstStyle/>
        <a:p>
          <a:endParaRPr lang="en-US"/>
        </a:p>
      </dgm:t>
    </dgm:pt>
    <dgm:pt modelId="{4AFB500E-CF0C-4280-A964-369D8CE75F29}" type="sibTrans" cxnId="{6F027160-8D39-4DDD-9EE8-B9AE7123B249}">
      <dgm:prSet/>
      <dgm:spPr/>
      <dgm:t>
        <a:bodyPr/>
        <a:lstStyle/>
        <a:p>
          <a:endParaRPr lang="en-US"/>
        </a:p>
      </dgm:t>
    </dgm:pt>
    <dgm:pt modelId="{4E29AC01-7A30-4614-AB92-182FD87DAABA}">
      <dgm:prSet phldrT="[Text]" custT="1"/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Air bronchogram</a:t>
          </a:r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6C01A-A167-4B14-80D9-D8D10DC3BA4D}" type="parTrans" cxnId="{BAD12DDD-C056-4726-B426-10B5C1FF89BF}">
      <dgm:prSet/>
      <dgm:spPr/>
      <dgm:t>
        <a:bodyPr/>
        <a:lstStyle/>
        <a:p>
          <a:endParaRPr lang="en-US"/>
        </a:p>
      </dgm:t>
    </dgm:pt>
    <dgm:pt modelId="{FC756E4E-41F2-4C0A-A548-7CBFCF0E78B5}" type="sibTrans" cxnId="{BAD12DDD-C056-4726-B426-10B5C1FF89BF}">
      <dgm:prSet/>
      <dgm:spPr/>
      <dgm:t>
        <a:bodyPr/>
        <a:lstStyle/>
        <a:p>
          <a:endParaRPr lang="en-US"/>
        </a:p>
      </dgm:t>
    </dgm:pt>
    <dgm:pt modelId="{87A508F6-3F71-452A-A23D-0F9DE2BCA7D5}">
      <dgm:prSet phldrT="[Text]" custT="1"/>
      <dgm:spPr/>
      <dgm:t>
        <a:bodyPr/>
        <a:lstStyle/>
        <a:p>
          <a:pPr algn="l" rtl="0">
            <a:lnSpc>
              <a:spcPct val="100000"/>
            </a:lnSpc>
          </a:pP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Reticular pattern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A4FDF-2AC0-40A9-AF68-D9E8ED19596F}" type="parTrans" cxnId="{4C283CF1-493F-4507-9468-24C7F1A56BE7}">
      <dgm:prSet/>
      <dgm:spPr/>
      <dgm:t>
        <a:bodyPr/>
        <a:lstStyle/>
        <a:p>
          <a:endParaRPr lang="en-US"/>
        </a:p>
      </dgm:t>
    </dgm:pt>
    <dgm:pt modelId="{FA6FB5EE-79BC-492C-ACF7-7D4F3EE06EEE}" type="sibTrans" cxnId="{4C283CF1-493F-4507-9468-24C7F1A56BE7}">
      <dgm:prSet/>
      <dgm:spPr/>
      <dgm:t>
        <a:bodyPr/>
        <a:lstStyle/>
        <a:p>
          <a:endParaRPr lang="en-US"/>
        </a:p>
      </dgm:t>
    </dgm:pt>
    <dgm:pt modelId="{1E82F38B-6C00-4137-AA07-3784AE70676F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Spider web sign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ACE6C9-84C2-4529-AAF1-CF4E644F9247}" type="parTrans" cxnId="{8F086C89-F364-4935-9BCD-2395C646ADDB}">
      <dgm:prSet/>
      <dgm:spPr/>
      <dgm:t>
        <a:bodyPr/>
        <a:lstStyle/>
        <a:p>
          <a:endParaRPr lang="en-US"/>
        </a:p>
      </dgm:t>
    </dgm:pt>
    <dgm:pt modelId="{2CA54347-3E14-4DB9-A1DE-B423B15572A3}" type="sibTrans" cxnId="{8F086C89-F364-4935-9BCD-2395C646ADDB}">
      <dgm:prSet/>
      <dgm:spPr/>
      <dgm:t>
        <a:bodyPr/>
        <a:lstStyle/>
        <a:p>
          <a:endParaRPr lang="en-US"/>
        </a:p>
      </dgm:t>
    </dgm:pt>
    <dgm:pt modelId="{8021B249-BBE4-4C7B-9FBE-5670E9046454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Fibrous stripes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09641-7784-44A0-B288-521424DFA2F1}" type="parTrans" cxnId="{3AC1C8DA-8280-4DDE-BBBB-EB2B01A15735}">
      <dgm:prSet/>
      <dgm:spPr/>
      <dgm:t>
        <a:bodyPr/>
        <a:lstStyle/>
        <a:p>
          <a:endParaRPr lang="en-US"/>
        </a:p>
      </dgm:t>
    </dgm:pt>
    <dgm:pt modelId="{15BC4D6A-24E3-410C-9D94-F9D6F5E9AE8B}" type="sibTrans" cxnId="{3AC1C8DA-8280-4DDE-BBBB-EB2B01A15735}">
      <dgm:prSet/>
      <dgm:spPr/>
      <dgm:t>
        <a:bodyPr/>
        <a:lstStyle/>
        <a:p>
          <a:endParaRPr lang="en-US"/>
        </a:p>
      </dgm:t>
    </dgm:pt>
    <dgm:pt modelId="{1900D921-A54B-4010-80D3-098FE532F84A}">
      <dgm:prSet phldrT="[Text]"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Nodule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6BDCC-6581-449E-AC99-7F1BB611B14C}" type="parTrans" cxnId="{CFB98A51-4AAF-4517-8A05-B63BBA75211A}">
      <dgm:prSet/>
      <dgm:spPr/>
      <dgm:t>
        <a:bodyPr/>
        <a:lstStyle/>
        <a:p>
          <a:endParaRPr lang="en-US"/>
        </a:p>
      </dgm:t>
    </dgm:pt>
    <dgm:pt modelId="{F6F16027-8AB8-4698-9D00-5AB100F5DE8C}" type="sibTrans" cxnId="{CFB98A51-4AAF-4517-8A05-B63BBA75211A}">
      <dgm:prSet/>
      <dgm:spPr/>
      <dgm:t>
        <a:bodyPr/>
        <a:lstStyle/>
        <a:p>
          <a:endParaRPr lang="en-US"/>
        </a:p>
      </dgm:t>
    </dgm:pt>
    <dgm:pt modelId="{84059D94-FA56-4A76-B240-104D07415849}">
      <dgm:prSet custT="1"/>
      <dgm:spPr/>
      <dgm:t>
        <a:bodyPr/>
        <a:lstStyle/>
        <a:p>
          <a:r>
            <a:rPr lang="en-US" sz="1200" b="0" dirty="0">
              <a:latin typeface="Times New Roman" panose="02020603050405020304" pitchFamily="18" charset="0"/>
              <a:cs typeface="Times New Roman" panose="02020603050405020304" pitchFamily="18" charset="0"/>
            </a:rPr>
            <a:t>Halo sign</a:t>
          </a:r>
        </a:p>
      </dgm:t>
    </dgm:pt>
    <dgm:pt modelId="{15DAA691-B703-4D7F-99E8-FB42C7FE2EB7}" type="parTrans" cxnId="{B9DC95D7-66AF-49FC-B61B-9CDE4545EBB6}">
      <dgm:prSet/>
      <dgm:spPr/>
      <dgm:t>
        <a:bodyPr/>
        <a:lstStyle/>
        <a:p>
          <a:endParaRPr lang="en-US"/>
        </a:p>
      </dgm:t>
    </dgm:pt>
    <dgm:pt modelId="{6475B2D7-285A-4AAD-A55F-E079A79A4F8E}" type="sibTrans" cxnId="{B9DC95D7-66AF-49FC-B61B-9CDE4545EBB6}">
      <dgm:prSet/>
      <dgm:spPr/>
      <dgm:t>
        <a:bodyPr/>
        <a:lstStyle/>
        <a:p>
          <a:endParaRPr lang="en-US"/>
        </a:p>
      </dgm:t>
    </dgm:pt>
    <dgm:pt modelId="{C8722150-58FB-4D9C-ABA3-BDA7FC3AE7D1}">
      <dgm:prSet custT="1"/>
      <dgm:spPr/>
      <dgm:t>
        <a:bodyPr/>
        <a:lstStyle/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Vascular enhancement</a:t>
          </a:r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CA98E-6C94-4D61-8306-6345E107D148}" type="parTrans" cxnId="{219C0A87-B295-415F-AC19-3BE82409E33F}">
      <dgm:prSet/>
      <dgm:spPr/>
      <dgm:t>
        <a:bodyPr/>
        <a:lstStyle/>
        <a:p>
          <a:endParaRPr lang="en-US"/>
        </a:p>
      </dgm:t>
    </dgm:pt>
    <dgm:pt modelId="{FE94F8D9-6F8F-4B04-87C8-D9D8A23FC118}" type="sibTrans" cxnId="{219C0A87-B295-415F-AC19-3BE82409E33F}">
      <dgm:prSet/>
      <dgm:spPr/>
      <dgm:t>
        <a:bodyPr/>
        <a:lstStyle/>
        <a:p>
          <a:endParaRPr lang="en-US"/>
        </a:p>
      </dgm:t>
    </dgm:pt>
    <dgm:pt modelId="{98892C6F-FDFE-47E4-9991-B51F2841E808}">
      <dgm:prSet custT="1"/>
      <dgm:spPr/>
      <dgm:t>
        <a:bodyPr/>
        <a:lstStyle/>
        <a:p>
          <a:r>
            <a:rPr lang="en-US" sz="1200" b="0" dirty="0">
              <a:latin typeface="Times New Roman" panose="02020603050405020304" pitchFamily="18" charset="0"/>
              <a:cs typeface="Times New Roman" panose="02020603050405020304" pitchFamily="18" charset="0"/>
            </a:rPr>
            <a:t>Subpleural linear opacity</a:t>
          </a:r>
        </a:p>
      </dgm:t>
    </dgm:pt>
    <dgm:pt modelId="{02A2000B-5B4B-4BC3-8138-A6C67F989522}" type="parTrans" cxnId="{0D7F1DC7-F933-4FC4-A1C6-910C7F2A18C1}">
      <dgm:prSet/>
      <dgm:spPr/>
      <dgm:t>
        <a:bodyPr/>
        <a:lstStyle/>
        <a:p>
          <a:endParaRPr lang="en-US"/>
        </a:p>
      </dgm:t>
    </dgm:pt>
    <dgm:pt modelId="{8F5E54B5-9F8D-4641-A11C-E80C4E160EBB}" type="sibTrans" cxnId="{0D7F1DC7-F933-4FC4-A1C6-910C7F2A18C1}">
      <dgm:prSet/>
      <dgm:spPr/>
      <dgm:t>
        <a:bodyPr/>
        <a:lstStyle/>
        <a:p>
          <a:endParaRPr lang="en-US"/>
        </a:p>
      </dgm:t>
    </dgm:pt>
    <dgm:pt modelId="{CD55A69D-E615-4E42-A749-B2DD11C44293}">
      <dgm:prSet custT="1"/>
      <dgm:spPr/>
      <dgm:t>
        <a:bodyPr/>
        <a:lstStyle/>
        <a:p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D0647-B87A-4741-B8B8-C1EB8D8ACE7D}" type="parTrans" cxnId="{9A75F126-2854-4168-8995-5DBCA0A66CC0}">
      <dgm:prSet/>
      <dgm:spPr/>
      <dgm:t>
        <a:bodyPr/>
        <a:lstStyle/>
        <a:p>
          <a:endParaRPr lang="en-US"/>
        </a:p>
      </dgm:t>
    </dgm:pt>
    <dgm:pt modelId="{33CCDD49-DC57-4556-82A0-4E8C6982A346}" type="sibTrans" cxnId="{9A75F126-2854-4168-8995-5DBCA0A66CC0}">
      <dgm:prSet/>
      <dgm:spPr/>
      <dgm:t>
        <a:bodyPr/>
        <a:lstStyle/>
        <a:p>
          <a:endParaRPr lang="en-US"/>
        </a:p>
      </dgm:t>
    </dgm:pt>
    <dgm:pt modelId="{43999247-9191-4A75-8D9E-39B3C1659A29}" type="pres">
      <dgm:prSet presAssocID="{38BC07E8-C3A7-41E8-974F-87EB102AD66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EDE20F-78B3-4753-8A2F-81CB3920BA2D}" type="pres">
      <dgm:prSet presAssocID="{9204ED28-3152-4DD5-A612-3ACD0EE49F5B}" presName="comp" presStyleCnt="0"/>
      <dgm:spPr/>
    </dgm:pt>
    <dgm:pt modelId="{A7A0A3BB-1C8B-446D-BD8B-FBE4DBA295C0}" type="pres">
      <dgm:prSet presAssocID="{9204ED28-3152-4DD5-A612-3ACD0EE49F5B}" presName="box" presStyleLbl="node1" presStyleIdx="0" presStyleCnt="2" custScaleX="80962" custScaleY="579738"/>
      <dgm:spPr/>
      <dgm:t>
        <a:bodyPr/>
        <a:lstStyle/>
        <a:p>
          <a:endParaRPr lang="en-US"/>
        </a:p>
      </dgm:t>
    </dgm:pt>
    <dgm:pt modelId="{68D304F9-A3EE-458E-87DE-68FF1BC9A5DD}" type="pres">
      <dgm:prSet presAssocID="{9204ED28-3152-4DD5-A612-3ACD0EE49F5B}" presName="img" presStyleLbl="fgImgPlace1" presStyleIdx="0" presStyleCnt="2" custScaleX="147554" custScaleY="63957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0EAEEB6E-6772-4029-A0C6-AEEF7B76E8BF}" type="pres">
      <dgm:prSet presAssocID="{9204ED28-3152-4DD5-A612-3ACD0EE49F5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93B99-FAC7-487D-A741-FBA87AF2A862}" type="pres">
      <dgm:prSet presAssocID="{1ACBFDDD-D080-4FC9-868A-A78346FF4B47}" presName="spacer" presStyleCnt="0"/>
      <dgm:spPr/>
    </dgm:pt>
    <dgm:pt modelId="{15F43288-ED10-434B-B67A-1E3FC7073150}" type="pres">
      <dgm:prSet presAssocID="{ECE0A34B-C80F-4252-8A6A-F30B9987DAF5}" presName="comp" presStyleCnt="0"/>
      <dgm:spPr/>
    </dgm:pt>
    <dgm:pt modelId="{ADA8654A-359A-4F7A-8402-C29819867C35}" type="pres">
      <dgm:prSet presAssocID="{ECE0A34B-C80F-4252-8A6A-F30B9987DAF5}" presName="box" presStyleLbl="node1" presStyleIdx="1" presStyleCnt="2" custScaleX="81404" custScaleY="857440"/>
      <dgm:spPr/>
      <dgm:t>
        <a:bodyPr/>
        <a:lstStyle/>
        <a:p>
          <a:endParaRPr lang="en-US"/>
        </a:p>
      </dgm:t>
    </dgm:pt>
    <dgm:pt modelId="{1AD0615B-D15D-4330-B169-592C57F13844}" type="pres">
      <dgm:prSet presAssocID="{ECE0A34B-C80F-4252-8A6A-F30B9987DAF5}" presName="img" presStyleLbl="fgImgPlace1" presStyleIdx="1" presStyleCnt="2" custScaleX="150914" custScaleY="60809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en-US"/>
        </a:p>
      </dgm:t>
    </dgm:pt>
    <dgm:pt modelId="{3B28CF4B-435C-4576-BD01-E59F683B601D}" type="pres">
      <dgm:prSet presAssocID="{ECE0A34B-C80F-4252-8A6A-F30B9987DAF5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B5CA2B-9ED8-451C-A0B1-0AE0B8177D91}" type="presOf" srcId="{67C28CB5-818B-4561-A390-425627229304}" destId="{A7A0A3BB-1C8B-446D-BD8B-FBE4DBA295C0}" srcOrd="0" destOrd="2" presId="urn:microsoft.com/office/officeart/2005/8/layout/vList4"/>
    <dgm:cxn modelId="{03DC839B-7FEF-47D3-9040-87A8BDFFB5CF}" srcId="{9204ED28-3152-4DD5-A612-3ACD0EE49F5B}" destId="{91D7CA4D-92C5-4613-ACF5-629750FD06B3}" srcOrd="6" destOrd="0" parTransId="{2B505E6F-6408-4B35-A12F-7DBC918450AA}" sibTransId="{828B57E9-198D-48B4-B1EE-08A5C1EE56F7}"/>
    <dgm:cxn modelId="{35A17148-8800-4E6D-875C-82EBCB5E1375}" type="presOf" srcId="{A584E27B-6A94-4E39-A1F6-7D27EA34A309}" destId="{3B28CF4B-435C-4576-BD01-E59F683B601D}" srcOrd="1" destOrd="4" presId="urn:microsoft.com/office/officeart/2005/8/layout/vList4"/>
    <dgm:cxn modelId="{00BA671C-C894-4657-98CD-09CF5C173152}" type="presOf" srcId="{4E29AC01-7A30-4614-AB92-182FD87DAABA}" destId="{3B28CF4B-435C-4576-BD01-E59F683B601D}" srcOrd="1" destOrd="5" presId="urn:microsoft.com/office/officeart/2005/8/layout/vList4"/>
    <dgm:cxn modelId="{7EC12C83-FDAE-4FDD-8743-640602AFDA34}" type="presOf" srcId="{84059D94-FA56-4A76-B240-104D07415849}" destId="{3B28CF4B-435C-4576-BD01-E59F683B601D}" srcOrd="1" destOrd="13" presId="urn:microsoft.com/office/officeart/2005/8/layout/vList4"/>
    <dgm:cxn modelId="{815F3C25-DC11-4894-8058-D78296D848EA}" type="presOf" srcId="{91D7CA4D-92C5-4613-ACF5-629750FD06B3}" destId="{0EAEEB6E-6772-4029-A0C6-AEEF7B76E8BF}" srcOrd="1" destOrd="7" presId="urn:microsoft.com/office/officeart/2005/8/layout/vList4"/>
    <dgm:cxn modelId="{5DE98B08-8AAF-48F7-A1E1-E33264F2A847}" type="presOf" srcId="{4E29AC01-7A30-4614-AB92-182FD87DAABA}" destId="{ADA8654A-359A-4F7A-8402-C29819867C35}" srcOrd="0" destOrd="5" presId="urn:microsoft.com/office/officeart/2005/8/layout/vList4"/>
    <dgm:cxn modelId="{02DA2771-D4F7-4A89-9D1E-57DBEB02D28E}" type="presOf" srcId="{866002BE-E02B-432E-A511-B1011F595F69}" destId="{0EAEEB6E-6772-4029-A0C6-AEEF7B76E8BF}" srcOrd="1" destOrd="4" presId="urn:microsoft.com/office/officeart/2005/8/layout/vList4"/>
    <dgm:cxn modelId="{F17AD1B6-95D3-40F6-954A-5E00DB20661B}" type="presOf" srcId="{1C9CBE8F-9466-4550-B213-211624AFC60B}" destId="{0EAEEB6E-6772-4029-A0C6-AEEF7B76E8BF}" srcOrd="1" destOrd="1" presId="urn:microsoft.com/office/officeart/2005/8/layout/vList4"/>
    <dgm:cxn modelId="{9A75F126-2854-4168-8995-5DBCA0A66CC0}" srcId="{ECE0A34B-C80F-4252-8A6A-F30B9987DAF5}" destId="{CD55A69D-E615-4E42-A749-B2DD11C44293}" srcOrd="15" destOrd="0" parTransId="{61FD0647-B87A-4741-B8B8-C1EB8D8ACE7D}" sibTransId="{33CCDD49-DC57-4556-82A0-4E8C6982A346}"/>
    <dgm:cxn modelId="{105B3BE9-8C23-4EFF-815C-F224ABA615EA}" type="presOf" srcId="{A584E27B-6A94-4E39-A1F6-7D27EA34A309}" destId="{ADA8654A-359A-4F7A-8402-C29819867C35}" srcOrd="0" destOrd="4" presId="urn:microsoft.com/office/officeart/2005/8/layout/vList4"/>
    <dgm:cxn modelId="{CE6A4846-5A82-4A88-92B6-9DDFC8C12986}" type="presOf" srcId="{1E82F38B-6C00-4137-AA07-3784AE70676F}" destId="{3B28CF4B-435C-4576-BD01-E59F683B601D}" srcOrd="1" destOrd="9" presId="urn:microsoft.com/office/officeart/2005/8/layout/vList4"/>
    <dgm:cxn modelId="{955C65A4-25C1-4898-BE13-576CDE47E83A}" type="presOf" srcId="{ECE0A34B-C80F-4252-8A6A-F30B9987DAF5}" destId="{ADA8654A-359A-4F7A-8402-C29819867C35}" srcOrd="0" destOrd="0" presId="urn:microsoft.com/office/officeart/2005/8/layout/vList4"/>
    <dgm:cxn modelId="{27BFE95C-ABCC-4F5F-8519-54EBB1B4FFB3}" type="presOf" srcId="{7BC198A4-0574-4256-8EC8-6A0531B0D0C0}" destId="{A7A0A3BB-1C8B-446D-BD8B-FBE4DBA295C0}" srcOrd="0" destOrd="3" presId="urn:microsoft.com/office/officeart/2005/8/layout/vList4"/>
    <dgm:cxn modelId="{3AC1C8DA-8280-4DDE-BBBB-EB2B01A15735}" srcId="{ECE0A34B-C80F-4252-8A6A-F30B9987DAF5}" destId="{8021B249-BBE4-4C7B-9FBE-5670E9046454}" srcOrd="9" destOrd="0" parTransId="{94609641-7784-44A0-B288-521424DFA2F1}" sibTransId="{15BC4D6A-24E3-410C-9D94-F9D6F5E9AE8B}"/>
    <dgm:cxn modelId="{96EC97A6-DD24-4DE0-AD9F-2ED186B729AC}" srcId="{9204ED28-3152-4DD5-A612-3ACD0EE49F5B}" destId="{7BC198A4-0574-4256-8EC8-6A0531B0D0C0}" srcOrd="2" destOrd="0" parTransId="{4CE0CD72-03E2-4CB1-9F02-67DA4AAB7CE3}" sibTransId="{10DA6DED-4C06-4DAD-84E4-2FD457EF568E}"/>
    <dgm:cxn modelId="{BAD44B1B-877C-46D2-A75A-91E0FA294FEA}" type="presOf" srcId="{721C3011-7B8A-4E79-ABD5-9762480F11FD}" destId="{ADA8654A-359A-4F7A-8402-C29819867C35}" srcOrd="0" destOrd="1" presId="urn:microsoft.com/office/officeart/2005/8/layout/vList4"/>
    <dgm:cxn modelId="{53C8B989-FAB2-4677-89FD-755790C62FD5}" type="presOf" srcId="{7909D679-998E-4A58-B7EF-0EE7A59DBFAD}" destId="{3B28CF4B-435C-4576-BD01-E59F683B601D}" srcOrd="1" destOrd="8" presId="urn:microsoft.com/office/officeart/2005/8/layout/vList4"/>
    <dgm:cxn modelId="{1BEEC14C-6EAC-43A7-877C-100D1C9BAA71}" srcId="{9204ED28-3152-4DD5-A612-3ACD0EE49F5B}" destId="{C0B9698E-2A12-4AC5-8E8A-588B5B32851E}" srcOrd="5" destOrd="0" parTransId="{6D035EE3-3BCE-4BF9-8E17-D7E09E808D56}" sibTransId="{E9462DA5-DE6B-4835-AE2F-4CFC3A8F5B65}"/>
    <dgm:cxn modelId="{41D53A19-41E1-434D-AC36-3A9CFB75A29E}" srcId="{ECE0A34B-C80F-4252-8A6A-F30B9987DAF5}" destId="{9EA88DBA-29FF-441D-93E6-AC7ED7CD969A}" srcOrd="1" destOrd="0" parTransId="{AB01A36E-5E50-42FC-B06B-BE19090E47DF}" sibTransId="{8DBDE1AA-BF5D-414E-8D1B-E74A6637C5A5}"/>
    <dgm:cxn modelId="{DE602DB3-BEA5-460E-9E40-FF614FB07560}" srcId="{9204ED28-3152-4DD5-A612-3ACD0EE49F5B}" destId="{67C28CB5-818B-4561-A390-425627229304}" srcOrd="1" destOrd="0" parTransId="{7FC842EB-53D5-4CAE-B562-280F0CE98480}" sibTransId="{6B42D1BA-68BA-4FD9-87A6-42395CE143D5}"/>
    <dgm:cxn modelId="{F41B73B6-3ABD-4FB2-8A1E-4FE2AF297960}" type="presOf" srcId="{87A508F6-3F71-452A-A23D-0F9DE2BCA7D5}" destId="{A7A0A3BB-1C8B-446D-BD8B-FBE4DBA295C0}" srcOrd="0" destOrd="5" presId="urn:microsoft.com/office/officeart/2005/8/layout/vList4"/>
    <dgm:cxn modelId="{0D7F1DC7-F933-4FC4-A1C6-910C7F2A18C1}" srcId="{ECE0A34B-C80F-4252-8A6A-F30B9987DAF5}" destId="{98892C6F-FDFE-47E4-9991-B51F2841E808}" srcOrd="14" destOrd="0" parTransId="{02A2000B-5B4B-4BC3-8138-A6C67F989522}" sibTransId="{8F5E54B5-9F8D-4641-A11C-E80C4E160EBB}"/>
    <dgm:cxn modelId="{532638BB-AE53-404B-96F4-51E2CDE012EB}" type="presOf" srcId="{67C28CB5-818B-4561-A390-425627229304}" destId="{0EAEEB6E-6772-4029-A0C6-AEEF7B76E8BF}" srcOrd="1" destOrd="2" presId="urn:microsoft.com/office/officeart/2005/8/layout/vList4"/>
    <dgm:cxn modelId="{E769D839-F95F-4C71-86E9-B01325549132}" type="presOf" srcId="{ECE0A34B-C80F-4252-8A6A-F30B9987DAF5}" destId="{3B28CF4B-435C-4576-BD01-E59F683B601D}" srcOrd="1" destOrd="0" presId="urn:microsoft.com/office/officeart/2005/8/layout/vList4"/>
    <dgm:cxn modelId="{4F6DCED8-50AB-4F62-AD0A-7A3152438F37}" type="presOf" srcId="{9204ED28-3152-4DD5-A612-3ACD0EE49F5B}" destId="{A7A0A3BB-1C8B-446D-BD8B-FBE4DBA295C0}" srcOrd="0" destOrd="0" presId="urn:microsoft.com/office/officeart/2005/8/layout/vList4"/>
    <dgm:cxn modelId="{C61806CD-C50F-4DDD-97E3-0796185001C3}" type="presOf" srcId="{98892C6F-FDFE-47E4-9991-B51F2841E808}" destId="{ADA8654A-359A-4F7A-8402-C29819867C35}" srcOrd="0" destOrd="15" presId="urn:microsoft.com/office/officeart/2005/8/layout/vList4"/>
    <dgm:cxn modelId="{92216A48-611D-4CCC-B884-A3E666F0C17C}" type="presOf" srcId="{C8722150-58FB-4D9C-ABA3-BDA7FC3AE7D1}" destId="{3B28CF4B-435C-4576-BD01-E59F683B601D}" srcOrd="1" destOrd="14" presId="urn:microsoft.com/office/officeart/2005/8/layout/vList4"/>
    <dgm:cxn modelId="{8F086C89-F364-4935-9BCD-2395C646ADDB}" srcId="{ECE0A34B-C80F-4252-8A6A-F30B9987DAF5}" destId="{1E82F38B-6C00-4137-AA07-3784AE70676F}" srcOrd="8" destOrd="0" parTransId="{C6ACE6C9-84C2-4529-AAF1-CF4E644F9247}" sibTransId="{2CA54347-3E14-4DB9-A1DE-B423B15572A3}"/>
    <dgm:cxn modelId="{4019EF74-B9B4-4B53-B35B-3B6197FA198C}" type="presOf" srcId="{85A86D08-3B40-42A6-A4EB-3DFE29F5976B}" destId="{ADA8654A-359A-4F7A-8402-C29819867C35}" srcOrd="0" destOrd="3" presId="urn:microsoft.com/office/officeart/2005/8/layout/vList4"/>
    <dgm:cxn modelId="{EBAAA08D-7BAB-48AD-BF8E-45A25AA10730}" type="presOf" srcId="{73C0B20A-2584-4726-A79A-A970ACE7098A}" destId="{ADA8654A-359A-4F7A-8402-C29819867C35}" srcOrd="0" destOrd="6" presId="urn:microsoft.com/office/officeart/2005/8/layout/vList4"/>
    <dgm:cxn modelId="{5F8D755C-9AFD-4047-BE75-CF33AC8D3AB0}" type="presOf" srcId="{7909D679-998E-4A58-B7EF-0EE7A59DBFAD}" destId="{ADA8654A-359A-4F7A-8402-C29819867C35}" srcOrd="0" destOrd="8" presId="urn:microsoft.com/office/officeart/2005/8/layout/vList4"/>
    <dgm:cxn modelId="{D0333EB9-D150-4A7A-939D-D0787E34B9C8}" type="presOf" srcId="{C8722150-58FB-4D9C-ABA3-BDA7FC3AE7D1}" destId="{ADA8654A-359A-4F7A-8402-C29819867C35}" srcOrd="0" destOrd="14" presId="urn:microsoft.com/office/officeart/2005/8/layout/vList4"/>
    <dgm:cxn modelId="{6963BADF-2AFC-47A0-980D-8CC544DE89CA}" srcId="{ECE0A34B-C80F-4252-8A6A-F30B9987DAF5}" destId="{73C0B20A-2584-4726-A79A-A970ACE7098A}" srcOrd="5" destOrd="0" parTransId="{59A3CBC7-80A1-4DED-80A6-BFE492B75FB1}" sibTransId="{833DAED7-E17F-4F80-800E-5CA99055FA2B}"/>
    <dgm:cxn modelId="{1A0FFF22-8990-46B0-B03A-47EA1334A9FF}" type="presOf" srcId="{1C9146F7-45FC-4220-9298-2998BD15298D}" destId="{ADA8654A-359A-4F7A-8402-C29819867C35}" srcOrd="0" destOrd="7" presId="urn:microsoft.com/office/officeart/2005/8/layout/vList4"/>
    <dgm:cxn modelId="{CC65A0AE-4612-4DFB-A5AE-96914B07D2BD}" type="presOf" srcId="{84059D94-FA56-4A76-B240-104D07415849}" destId="{ADA8654A-359A-4F7A-8402-C29819867C35}" srcOrd="0" destOrd="13" presId="urn:microsoft.com/office/officeart/2005/8/layout/vList4"/>
    <dgm:cxn modelId="{C1071E5D-CFBB-48C6-9D08-6D2DADAC30C9}" type="presOf" srcId="{8021B249-BBE4-4C7B-9FBE-5670E9046454}" destId="{3B28CF4B-435C-4576-BD01-E59F683B601D}" srcOrd="1" destOrd="10" presId="urn:microsoft.com/office/officeart/2005/8/layout/vList4"/>
    <dgm:cxn modelId="{5702BB1E-B343-4DC8-8B91-3E8E9DF0C4B6}" type="presOf" srcId="{1C9CBE8F-9466-4550-B213-211624AFC60B}" destId="{A7A0A3BB-1C8B-446D-BD8B-FBE4DBA295C0}" srcOrd="0" destOrd="1" presId="urn:microsoft.com/office/officeart/2005/8/layout/vList4"/>
    <dgm:cxn modelId="{E1AC0B6E-1251-4ADE-AC3E-A92277690FEB}" srcId="{ECE0A34B-C80F-4252-8A6A-F30B9987DAF5}" destId="{1C9146F7-45FC-4220-9298-2998BD15298D}" srcOrd="6" destOrd="0" parTransId="{A7B9F4DC-D8F2-427C-B864-96F5C5721F26}" sibTransId="{93096531-938F-4B89-A128-3BE6E66F9565}"/>
    <dgm:cxn modelId="{21CED796-3F98-4BA3-828F-1F53883053FA}" type="presOf" srcId="{73C0B20A-2584-4726-A79A-A970ACE7098A}" destId="{3B28CF4B-435C-4576-BD01-E59F683B601D}" srcOrd="1" destOrd="6" presId="urn:microsoft.com/office/officeart/2005/8/layout/vList4"/>
    <dgm:cxn modelId="{EF880E42-DA64-4AF2-B585-F6DEBBE703FC}" type="presOf" srcId="{38BC07E8-C3A7-41E8-974F-87EB102AD662}" destId="{43999247-9191-4A75-8D9E-39B3C1659A29}" srcOrd="0" destOrd="0" presId="urn:microsoft.com/office/officeart/2005/8/layout/vList4"/>
    <dgm:cxn modelId="{0CAB5E3B-2E89-4E6D-AAA0-5EDDD0B8694F}" srcId="{38BC07E8-C3A7-41E8-974F-87EB102AD662}" destId="{ECE0A34B-C80F-4252-8A6A-F30B9987DAF5}" srcOrd="1" destOrd="0" parTransId="{26AA33BD-070C-4FBF-9C37-9A91327D94EA}" sibTransId="{E7583413-3ADF-46F5-BFEF-D76A3E5A352E}"/>
    <dgm:cxn modelId="{2E7A79BF-5D68-4508-81B0-F9DB4ABE701E}" srcId="{ECE0A34B-C80F-4252-8A6A-F30B9987DAF5}" destId="{A584E27B-6A94-4E39-A1F6-7D27EA34A309}" srcOrd="3" destOrd="0" parTransId="{66698698-962A-48C7-B8D1-7FA9CAF941DB}" sibTransId="{00323DEC-E112-4282-A7D4-A9E6E23E020B}"/>
    <dgm:cxn modelId="{B9DC95D7-66AF-49FC-B61B-9CDE4545EBB6}" srcId="{ECE0A34B-C80F-4252-8A6A-F30B9987DAF5}" destId="{84059D94-FA56-4A76-B240-104D07415849}" srcOrd="12" destOrd="0" parTransId="{15DAA691-B703-4D7F-99E8-FB42C7FE2EB7}" sibTransId="{6475B2D7-285A-4AAD-A55F-E079A79A4F8E}"/>
    <dgm:cxn modelId="{F9E3C3F0-5C02-4FEB-9597-2FCFC8B000D0}" type="presOf" srcId="{9EA88DBA-29FF-441D-93E6-AC7ED7CD969A}" destId="{ADA8654A-359A-4F7A-8402-C29819867C35}" srcOrd="0" destOrd="2" presId="urn:microsoft.com/office/officeart/2005/8/layout/vList4"/>
    <dgm:cxn modelId="{4C283CF1-493F-4507-9468-24C7F1A56BE7}" srcId="{9204ED28-3152-4DD5-A612-3ACD0EE49F5B}" destId="{87A508F6-3F71-452A-A23D-0F9DE2BCA7D5}" srcOrd="4" destOrd="0" parTransId="{FCCA4FDF-2AC0-40A9-AF68-D9E8ED19596F}" sibTransId="{FA6FB5EE-79BC-492C-ACF7-7D4F3EE06EEE}"/>
    <dgm:cxn modelId="{67228672-DBA4-464E-8E22-25022E990C7A}" type="presOf" srcId="{9EA88DBA-29FF-441D-93E6-AC7ED7CD969A}" destId="{3B28CF4B-435C-4576-BD01-E59F683B601D}" srcOrd="1" destOrd="2" presId="urn:microsoft.com/office/officeart/2005/8/layout/vList4"/>
    <dgm:cxn modelId="{66AE869D-1549-4FF1-BABB-D08D12D081A6}" srcId="{9204ED28-3152-4DD5-A612-3ACD0EE49F5B}" destId="{866002BE-E02B-432E-A511-B1011F595F69}" srcOrd="3" destOrd="0" parTransId="{988E7DEA-7E45-4DD1-99FE-D800CC40B6C5}" sibTransId="{8A51B237-6FDC-4353-B903-D08289D51B30}"/>
    <dgm:cxn modelId="{219C0A87-B295-415F-AC19-3BE82409E33F}" srcId="{ECE0A34B-C80F-4252-8A6A-F30B9987DAF5}" destId="{C8722150-58FB-4D9C-ABA3-BDA7FC3AE7D1}" srcOrd="13" destOrd="0" parTransId="{20CCA98E-6C94-4D61-8306-6345E107D148}" sibTransId="{FE94F8D9-6F8F-4B04-87C8-D9D8A23FC118}"/>
    <dgm:cxn modelId="{0801AEA1-F86E-4937-BBCE-9BC94913885A}" type="presOf" srcId="{85A86D08-3B40-42A6-A4EB-3DFE29F5976B}" destId="{3B28CF4B-435C-4576-BD01-E59F683B601D}" srcOrd="1" destOrd="3" presId="urn:microsoft.com/office/officeart/2005/8/layout/vList4"/>
    <dgm:cxn modelId="{C59D40E6-3BEB-45E3-B32A-E4B0113EAEF2}" srcId="{ECE0A34B-C80F-4252-8A6A-F30B9987DAF5}" destId="{7909D679-998E-4A58-B7EF-0EE7A59DBFAD}" srcOrd="7" destOrd="0" parTransId="{56F3E4E8-4528-4708-AE40-7DCAEAB87CB0}" sibTransId="{1CB385B4-0039-4B0A-9418-5340D7E32BFF}"/>
    <dgm:cxn modelId="{B6E6D95B-9842-410A-ACAD-42388A57F588}" type="presOf" srcId="{C0B9698E-2A12-4AC5-8E8A-588B5B32851E}" destId="{0EAEEB6E-6772-4029-A0C6-AEEF7B76E8BF}" srcOrd="1" destOrd="6" presId="urn:microsoft.com/office/officeart/2005/8/layout/vList4"/>
    <dgm:cxn modelId="{39CBE1F0-1F2C-4AE1-9A07-DB7D76345D2F}" type="presOf" srcId="{2865D81B-E1FA-416B-8AAA-E450D4F336C7}" destId="{ADA8654A-359A-4F7A-8402-C29819867C35}" srcOrd="0" destOrd="11" presId="urn:microsoft.com/office/officeart/2005/8/layout/vList4"/>
    <dgm:cxn modelId="{2CE25F9B-F893-4A2C-85C1-197B6E4BA23B}" type="presOf" srcId="{CD55A69D-E615-4E42-A749-B2DD11C44293}" destId="{ADA8654A-359A-4F7A-8402-C29819867C35}" srcOrd="0" destOrd="16" presId="urn:microsoft.com/office/officeart/2005/8/layout/vList4"/>
    <dgm:cxn modelId="{E7F08A5F-7E52-4685-9013-CB948B5BE9CD}" type="presOf" srcId="{CD55A69D-E615-4E42-A749-B2DD11C44293}" destId="{3B28CF4B-435C-4576-BD01-E59F683B601D}" srcOrd="1" destOrd="16" presId="urn:microsoft.com/office/officeart/2005/8/layout/vList4"/>
    <dgm:cxn modelId="{4F2FFEB3-555E-4C92-BA6E-7E0E5292887A}" type="presOf" srcId="{1900D921-A54B-4010-80D3-098FE532F84A}" destId="{3B28CF4B-435C-4576-BD01-E59F683B601D}" srcOrd="1" destOrd="12" presId="urn:microsoft.com/office/officeart/2005/8/layout/vList4"/>
    <dgm:cxn modelId="{1AAC7FA9-A298-4070-BE25-626565E144A0}" type="presOf" srcId="{8021B249-BBE4-4C7B-9FBE-5670E9046454}" destId="{ADA8654A-359A-4F7A-8402-C29819867C35}" srcOrd="0" destOrd="10" presId="urn:microsoft.com/office/officeart/2005/8/layout/vList4"/>
    <dgm:cxn modelId="{FECA10C4-B24E-42E8-A948-BA1577D83209}" srcId="{38BC07E8-C3A7-41E8-974F-87EB102AD662}" destId="{9204ED28-3152-4DD5-A612-3ACD0EE49F5B}" srcOrd="0" destOrd="0" parTransId="{6E18E358-6CF4-49AE-BAC7-2F3C711EECB3}" sibTransId="{1ACBFDDD-D080-4FC9-868A-A78346FF4B47}"/>
    <dgm:cxn modelId="{B93340BC-AC4F-4659-99C2-5A29060F86B5}" type="presOf" srcId="{91D7CA4D-92C5-4613-ACF5-629750FD06B3}" destId="{A7A0A3BB-1C8B-446D-BD8B-FBE4DBA295C0}" srcOrd="0" destOrd="7" presId="urn:microsoft.com/office/officeart/2005/8/layout/vList4"/>
    <dgm:cxn modelId="{8EF2C95B-8860-49E3-944D-7CCCDB3FC2FC}" srcId="{ECE0A34B-C80F-4252-8A6A-F30B9987DAF5}" destId="{85A86D08-3B40-42A6-A4EB-3DFE29F5976B}" srcOrd="2" destOrd="0" parTransId="{010F31BA-BC63-4BD3-9EC1-AEDD18BE1A66}" sibTransId="{D8EDF555-F30E-468A-B982-57FAC5CCCCC1}"/>
    <dgm:cxn modelId="{59E7E1AA-A22A-4F5B-8B51-624405A18890}" type="presOf" srcId="{7BC198A4-0574-4256-8EC8-6A0531B0D0C0}" destId="{0EAEEB6E-6772-4029-A0C6-AEEF7B76E8BF}" srcOrd="1" destOrd="3" presId="urn:microsoft.com/office/officeart/2005/8/layout/vList4"/>
    <dgm:cxn modelId="{B61C310B-3726-40AA-84F9-4B48042D407D}" type="presOf" srcId="{866002BE-E02B-432E-A511-B1011F595F69}" destId="{A7A0A3BB-1C8B-446D-BD8B-FBE4DBA295C0}" srcOrd="0" destOrd="4" presId="urn:microsoft.com/office/officeart/2005/8/layout/vList4"/>
    <dgm:cxn modelId="{BAD12DDD-C056-4726-B426-10B5C1FF89BF}" srcId="{ECE0A34B-C80F-4252-8A6A-F30B9987DAF5}" destId="{4E29AC01-7A30-4614-AB92-182FD87DAABA}" srcOrd="4" destOrd="0" parTransId="{CE86C01A-A167-4B14-80D9-D8D10DC3BA4D}" sibTransId="{FC756E4E-41F2-4C0A-A548-7CBFCF0E78B5}"/>
    <dgm:cxn modelId="{77A69334-0D65-4FFF-A54B-953FD9E57F40}" type="presOf" srcId="{9204ED28-3152-4DD5-A612-3ACD0EE49F5B}" destId="{0EAEEB6E-6772-4029-A0C6-AEEF7B76E8BF}" srcOrd="1" destOrd="0" presId="urn:microsoft.com/office/officeart/2005/8/layout/vList4"/>
    <dgm:cxn modelId="{FC718572-7EC6-4887-8ACC-39DE58A27475}" srcId="{9204ED28-3152-4DD5-A612-3ACD0EE49F5B}" destId="{1C9CBE8F-9466-4550-B213-211624AFC60B}" srcOrd="0" destOrd="0" parTransId="{9C6A0790-4BA4-4DBB-837A-514C64D28273}" sibTransId="{EB7DCE5B-4995-46D5-A111-F23E60AA8722}"/>
    <dgm:cxn modelId="{860A1683-76D3-4132-B6E8-497C2C18BE47}" type="presOf" srcId="{1900D921-A54B-4010-80D3-098FE532F84A}" destId="{ADA8654A-359A-4F7A-8402-C29819867C35}" srcOrd="0" destOrd="12" presId="urn:microsoft.com/office/officeart/2005/8/layout/vList4"/>
    <dgm:cxn modelId="{B218ABC5-F3A8-4524-81DB-ED290B99844B}" type="presOf" srcId="{1E82F38B-6C00-4137-AA07-3784AE70676F}" destId="{ADA8654A-359A-4F7A-8402-C29819867C35}" srcOrd="0" destOrd="9" presId="urn:microsoft.com/office/officeart/2005/8/layout/vList4"/>
    <dgm:cxn modelId="{4D05791A-D851-44F7-8C07-F0BCEAEF0031}" type="presOf" srcId="{2865D81B-E1FA-416B-8AAA-E450D4F336C7}" destId="{3B28CF4B-435C-4576-BD01-E59F683B601D}" srcOrd="1" destOrd="11" presId="urn:microsoft.com/office/officeart/2005/8/layout/vList4"/>
    <dgm:cxn modelId="{DDE9C9C4-07A9-4F61-953C-861E12846D0A}" type="presOf" srcId="{C0B9698E-2A12-4AC5-8E8A-588B5B32851E}" destId="{A7A0A3BB-1C8B-446D-BD8B-FBE4DBA295C0}" srcOrd="0" destOrd="6" presId="urn:microsoft.com/office/officeart/2005/8/layout/vList4"/>
    <dgm:cxn modelId="{5C85C002-4508-4ACC-95EA-3E767DD04FB2}" type="presOf" srcId="{98892C6F-FDFE-47E4-9991-B51F2841E808}" destId="{3B28CF4B-435C-4576-BD01-E59F683B601D}" srcOrd="1" destOrd="15" presId="urn:microsoft.com/office/officeart/2005/8/layout/vList4"/>
    <dgm:cxn modelId="{6F027160-8D39-4DDD-9EE8-B9AE7123B249}" srcId="{ECE0A34B-C80F-4252-8A6A-F30B9987DAF5}" destId="{2865D81B-E1FA-416B-8AAA-E450D4F336C7}" srcOrd="10" destOrd="0" parTransId="{71E6E8C4-8D1D-44E6-9018-7499EA4700DC}" sibTransId="{4AFB500E-CF0C-4280-A964-369D8CE75F29}"/>
    <dgm:cxn modelId="{1AA49BB5-90E2-4FB1-8CD5-A5BAEAFCEA29}" type="presOf" srcId="{87A508F6-3F71-452A-A23D-0F9DE2BCA7D5}" destId="{0EAEEB6E-6772-4029-A0C6-AEEF7B76E8BF}" srcOrd="1" destOrd="5" presId="urn:microsoft.com/office/officeart/2005/8/layout/vList4"/>
    <dgm:cxn modelId="{2D98B3F6-D4E6-49C6-875A-7A56D8762132}" srcId="{ECE0A34B-C80F-4252-8A6A-F30B9987DAF5}" destId="{721C3011-7B8A-4E79-ABD5-9762480F11FD}" srcOrd="0" destOrd="0" parTransId="{F68CB283-A5BC-461D-8E7E-D8207BA53DE5}" sibTransId="{883B853F-6823-4042-B3D8-9B169CE442B7}"/>
    <dgm:cxn modelId="{292704A6-107D-4F88-9FC0-0EF5689C6EF5}" type="presOf" srcId="{721C3011-7B8A-4E79-ABD5-9762480F11FD}" destId="{3B28CF4B-435C-4576-BD01-E59F683B601D}" srcOrd="1" destOrd="1" presId="urn:microsoft.com/office/officeart/2005/8/layout/vList4"/>
    <dgm:cxn modelId="{CFB98A51-4AAF-4517-8A05-B63BBA75211A}" srcId="{ECE0A34B-C80F-4252-8A6A-F30B9987DAF5}" destId="{1900D921-A54B-4010-80D3-098FE532F84A}" srcOrd="11" destOrd="0" parTransId="{8B16BDCC-6581-449E-AC99-7F1BB611B14C}" sibTransId="{F6F16027-8AB8-4698-9D00-5AB100F5DE8C}"/>
    <dgm:cxn modelId="{E485C731-E1BF-457B-B18C-2FC6BC75A9A3}" type="presOf" srcId="{1C9146F7-45FC-4220-9298-2998BD15298D}" destId="{3B28CF4B-435C-4576-BD01-E59F683B601D}" srcOrd="1" destOrd="7" presId="urn:microsoft.com/office/officeart/2005/8/layout/vList4"/>
    <dgm:cxn modelId="{2CEFFF0E-BC41-44CB-872B-7DF0972F5DFA}" type="presParOf" srcId="{43999247-9191-4A75-8D9E-39B3C1659A29}" destId="{49EDE20F-78B3-4753-8A2F-81CB3920BA2D}" srcOrd="0" destOrd="0" presId="urn:microsoft.com/office/officeart/2005/8/layout/vList4"/>
    <dgm:cxn modelId="{D4D024E7-5FE3-4D55-8CB7-1350D5097304}" type="presParOf" srcId="{49EDE20F-78B3-4753-8A2F-81CB3920BA2D}" destId="{A7A0A3BB-1C8B-446D-BD8B-FBE4DBA295C0}" srcOrd="0" destOrd="0" presId="urn:microsoft.com/office/officeart/2005/8/layout/vList4"/>
    <dgm:cxn modelId="{62BE293F-F74F-47AE-A9E2-F45F8872E153}" type="presParOf" srcId="{49EDE20F-78B3-4753-8A2F-81CB3920BA2D}" destId="{68D304F9-A3EE-458E-87DE-68FF1BC9A5DD}" srcOrd="1" destOrd="0" presId="urn:microsoft.com/office/officeart/2005/8/layout/vList4"/>
    <dgm:cxn modelId="{727BD4C9-F246-45C7-AA1B-C88011F834A1}" type="presParOf" srcId="{49EDE20F-78B3-4753-8A2F-81CB3920BA2D}" destId="{0EAEEB6E-6772-4029-A0C6-AEEF7B76E8BF}" srcOrd="2" destOrd="0" presId="urn:microsoft.com/office/officeart/2005/8/layout/vList4"/>
    <dgm:cxn modelId="{FF360FBE-2B5F-4288-8D0F-5EBF7BF288AB}" type="presParOf" srcId="{43999247-9191-4A75-8D9E-39B3C1659A29}" destId="{DE793B99-FAC7-487D-A741-FBA87AF2A862}" srcOrd="1" destOrd="0" presId="urn:microsoft.com/office/officeart/2005/8/layout/vList4"/>
    <dgm:cxn modelId="{E0B98BF7-6D82-4B70-8757-B7BA8CCC5F98}" type="presParOf" srcId="{43999247-9191-4A75-8D9E-39B3C1659A29}" destId="{15F43288-ED10-434B-B67A-1E3FC7073150}" srcOrd="2" destOrd="0" presId="urn:microsoft.com/office/officeart/2005/8/layout/vList4"/>
    <dgm:cxn modelId="{D8AF8EBC-3C5E-4F69-97BB-6DAE02F39CDE}" type="presParOf" srcId="{15F43288-ED10-434B-B67A-1E3FC7073150}" destId="{ADA8654A-359A-4F7A-8402-C29819867C35}" srcOrd="0" destOrd="0" presId="urn:microsoft.com/office/officeart/2005/8/layout/vList4"/>
    <dgm:cxn modelId="{86AEE8C7-4F9A-4A30-8AFF-410DD11D3BFD}" type="presParOf" srcId="{15F43288-ED10-434B-B67A-1E3FC7073150}" destId="{1AD0615B-D15D-4330-B169-592C57F13844}" srcOrd="1" destOrd="0" presId="urn:microsoft.com/office/officeart/2005/8/layout/vList4"/>
    <dgm:cxn modelId="{73B1D55C-217F-4FB1-B489-8B53A4F97FE9}" type="presParOf" srcId="{15F43288-ED10-434B-B67A-1E3FC7073150}" destId="{3B28CF4B-435C-4576-BD01-E59F683B601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0A3BB-1C8B-446D-BD8B-FBE4DBA295C0}">
      <dsp:nvSpPr>
        <dsp:cNvPr id="0" name=""/>
        <dsp:cNvSpPr/>
      </dsp:nvSpPr>
      <dsp:spPr>
        <a:xfrm>
          <a:off x="1072624" y="0"/>
          <a:ext cx="5305601" cy="2190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Common Chest CT manifestations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Ground glass opacity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Air space Consolidation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Crazy paving pattern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Interlobular septal thickening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Reticular pattern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2164331" y="0"/>
        <a:ext cx="4213895" cy="2190148"/>
      </dsp:txXfrm>
    </dsp:sp>
    <dsp:sp modelId="{68D304F9-A3EE-458E-87DE-68FF1BC9A5DD}">
      <dsp:nvSpPr>
        <dsp:cNvPr id="0" name=""/>
        <dsp:cNvSpPr/>
      </dsp:nvSpPr>
      <dsp:spPr>
        <a:xfrm>
          <a:off x="174973" y="128599"/>
          <a:ext cx="1933901" cy="193295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8654A-359A-4F7A-8402-C29819867C35}">
      <dsp:nvSpPr>
        <dsp:cNvPr id="0" name=""/>
        <dsp:cNvSpPr/>
      </dsp:nvSpPr>
      <dsp:spPr>
        <a:xfrm>
          <a:off x="1061910" y="2227927"/>
          <a:ext cx="5334566" cy="32392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Uncommon Chest CT manifestations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Bronchial wall thickening	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0" kern="1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Bronchiolectasis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Pleural thickening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Pleural effusion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Air bronchogram</a:t>
          </a: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Reversed halo sign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Lymphadenopathy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Pericardial effusion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Spider web sign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Fibrous stripes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Linear opacity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Nodule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Halo sign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Vascular enhancement</a:t>
          </a: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Subpleural linear opacity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59576" y="2227927"/>
        <a:ext cx="4236900" cy="3239258"/>
      </dsp:txXfrm>
    </dsp:sp>
    <dsp:sp modelId="{1AD0615B-D15D-4330-B169-592C57F13844}">
      <dsp:nvSpPr>
        <dsp:cNvPr id="0" name=""/>
        <dsp:cNvSpPr/>
      </dsp:nvSpPr>
      <dsp:spPr>
        <a:xfrm>
          <a:off x="156722" y="2928648"/>
          <a:ext cx="1977939" cy="183781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40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7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76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6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6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2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27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EC32C6-59E7-4CC3-BE46-C1274FE34499}" type="datetimeFigureOut">
              <a:rPr lang="en-US" smtClean="0"/>
              <a:t>2020-07-18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E90658-2C8D-4BDE-9044-8E84E555B66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18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14" y="6172199"/>
            <a:ext cx="476250" cy="6858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1140943"/>
              </p:ext>
            </p:extLst>
          </p:nvPr>
        </p:nvGraphicFramePr>
        <p:xfrm>
          <a:off x="1595714" y="1905000"/>
          <a:ext cx="6633886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1871941"/>
              </p:ext>
            </p:extLst>
          </p:nvPr>
        </p:nvGraphicFramePr>
        <p:xfrm>
          <a:off x="1295400" y="704364"/>
          <a:ext cx="6553200" cy="5467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95292" y="6445745"/>
            <a:ext cx="3429000" cy="372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47131" y="6506929"/>
            <a:ext cx="231668" cy="24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42895" y="6506929"/>
            <a:ext cx="219224" cy="1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4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7616</TotalTime>
  <Words>53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Tw Cen MT</vt:lpstr>
      <vt:lpstr>Tw Cen MT Condensed</vt:lpstr>
      <vt:lpstr>Wingdings 3</vt:lpstr>
      <vt:lpstr>Integral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perfuse</dc:creator>
  <cp:lastModifiedBy>Nasrin Nikravan</cp:lastModifiedBy>
  <cp:revision>59</cp:revision>
  <dcterms:created xsi:type="dcterms:W3CDTF">2013-07-22T14:44:39Z</dcterms:created>
  <dcterms:modified xsi:type="dcterms:W3CDTF">2020-07-19T08:57:36Z</dcterms:modified>
</cp:coreProperties>
</file>