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embeddings/oleObject2.bin" ContentType="application/vnd.openxmlformats-officedocument.oleObject"/>
  <Override PartName="/ppt/notesSlides/notesSlide5.xml" ContentType="application/vnd.openxmlformats-officedocument.presentationml.notesSlide+xml"/>
  <Override PartName="/ppt/embeddings/oleObject3.bin" ContentType="application/vnd.openxmlformats-officedocument.oleObject"/>
  <Override PartName="/ppt/notesSlides/notesSlide6.xml" ContentType="application/vnd.openxmlformats-officedocument.presentationml.notesSlide+xml"/>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9"/>
  </p:notesMasterIdLst>
  <p:handoutMasterIdLst>
    <p:handoutMasterId r:id="rId10"/>
  </p:handoutMasterIdLst>
  <p:sldIdLst>
    <p:sldId id="2013" r:id="rId2"/>
    <p:sldId id="2012" r:id="rId3"/>
    <p:sldId id="2050" r:id="rId4"/>
    <p:sldId id="2053" r:id="rId5"/>
    <p:sldId id="2054" r:id="rId6"/>
    <p:sldId id="2052" r:id="rId7"/>
    <p:sldId id="2049" r:id="rId8"/>
  </p:sldIdLst>
  <p:sldSz cx="10287000" cy="6858000" type="35mm"/>
  <p:notesSz cx="6248400" cy="9601200"/>
  <p:custDataLst>
    <p:tags r:id="rId12"/>
  </p:custDataLst>
  <p:defaultTextStyle>
    <a:defPPr>
      <a:defRPr lang="en-US"/>
    </a:defPPr>
    <a:lvl1pPr algn="l" rtl="0" eaLnBrk="0" fontAlgn="base" hangingPunct="0">
      <a:spcBef>
        <a:spcPct val="3000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776"/>
    <a:srgbClr val="FFFF00"/>
    <a:srgbClr val="3333FF"/>
    <a:srgbClr val="99CCFF"/>
    <a:srgbClr val="FFCCCC"/>
    <a:srgbClr val="FF3300"/>
    <a:srgbClr val="66FF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15" autoAdjust="0"/>
    <p:restoredTop sz="91897" autoAdjust="0"/>
  </p:normalViewPr>
  <p:slideViewPr>
    <p:cSldViewPr snapToGrid="0">
      <p:cViewPr>
        <p:scale>
          <a:sx n="75" d="100"/>
          <a:sy n="75" d="100"/>
        </p:scale>
        <p:origin x="-1552" y="-264"/>
      </p:cViewPr>
      <p:guideLst>
        <p:guide orient="horz" pos="4080"/>
        <p:guide orient="horz" pos="752"/>
        <p:guide orient="horz" pos="198"/>
        <p:guide pos="6264"/>
        <p:guide pos="5324"/>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50" d="100"/>
        <a:sy n="50" d="100"/>
      </p:scale>
      <p:origin x="0" y="0"/>
    </p:cViewPr>
  </p:sorterViewPr>
  <p:notesViewPr>
    <p:cSldViewPr snapToGrid="0">
      <p:cViewPr>
        <p:scale>
          <a:sx n="100" d="100"/>
          <a:sy n="100" d="100"/>
        </p:scale>
        <p:origin x="-828" y="66"/>
      </p:cViewPr>
      <p:guideLst>
        <p:guide orient="horz" pos="2984"/>
        <p:guide orient="horz" pos="5720"/>
        <p:guide orient="horz" pos="536"/>
        <p:guide pos="3608"/>
        <p:guide pos="336"/>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tags" Target="tags/tag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6706" name="Rectangle 2"/>
          <p:cNvSpPr>
            <a:spLocks noGrp="1" noChangeArrowheads="1"/>
          </p:cNvSpPr>
          <p:nvPr>
            <p:ph type="hdr" sz="quarter"/>
          </p:nvPr>
        </p:nvSpPr>
        <p:spPr bwMode="auto">
          <a:xfrm>
            <a:off x="0" y="0"/>
            <a:ext cx="2708275" cy="479425"/>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spcBef>
                <a:spcPct val="0"/>
              </a:spcBef>
              <a:defRPr sz="1200" smtClean="0">
                <a:latin typeface="Times New Roman" pitchFamily="18" charset="0"/>
                <a:ea typeface="+mn-ea"/>
              </a:defRPr>
            </a:lvl1pPr>
          </a:lstStyle>
          <a:p>
            <a:pPr>
              <a:defRPr/>
            </a:pPr>
            <a:endParaRPr lang="en-US"/>
          </a:p>
        </p:txBody>
      </p:sp>
      <p:sp>
        <p:nvSpPr>
          <p:cNvPr id="456707" name="Rectangle 3"/>
          <p:cNvSpPr>
            <a:spLocks noGrp="1" noChangeArrowheads="1"/>
          </p:cNvSpPr>
          <p:nvPr>
            <p:ph type="dt" sz="quarter" idx="1"/>
          </p:nvPr>
        </p:nvSpPr>
        <p:spPr bwMode="auto">
          <a:xfrm>
            <a:off x="3540125" y="0"/>
            <a:ext cx="2708275" cy="479425"/>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spcBef>
                <a:spcPct val="0"/>
              </a:spcBef>
              <a:defRPr sz="1200" smtClean="0">
                <a:latin typeface="Times New Roman" pitchFamily="18" charset="0"/>
                <a:ea typeface="+mn-ea"/>
              </a:defRPr>
            </a:lvl1pPr>
          </a:lstStyle>
          <a:p>
            <a:pPr>
              <a:defRPr/>
            </a:pPr>
            <a:endParaRPr lang="en-US"/>
          </a:p>
        </p:txBody>
      </p:sp>
      <p:sp>
        <p:nvSpPr>
          <p:cNvPr id="456708" name="Rectangle 4"/>
          <p:cNvSpPr>
            <a:spLocks noGrp="1" noChangeArrowheads="1"/>
          </p:cNvSpPr>
          <p:nvPr>
            <p:ph type="ftr" sz="quarter" idx="2"/>
          </p:nvPr>
        </p:nvSpPr>
        <p:spPr bwMode="auto">
          <a:xfrm>
            <a:off x="0" y="9121775"/>
            <a:ext cx="2708275" cy="479425"/>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spcBef>
                <a:spcPct val="0"/>
              </a:spcBef>
              <a:defRPr sz="1200" smtClean="0">
                <a:latin typeface="Times New Roman" pitchFamily="18" charset="0"/>
                <a:ea typeface="+mn-ea"/>
              </a:defRPr>
            </a:lvl1pPr>
          </a:lstStyle>
          <a:p>
            <a:pPr>
              <a:defRPr/>
            </a:pPr>
            <a:endParaRPr lang="en-US"/>
          </a:p>
        </p:txBody>
      </p:sp>
      <p:sp>
        <p:nvSpPr>
          <p:cNvPr id="456709" name="Rectangle 5"/>
          <p:cNvSpPr>
            <a:spLocks noGrp="1" noChangeArrowheads="1"/>
          </p:cNvSpPr>
          <p:nvPr>
            <p:ph type="sldNum" sz="quarter" idx="3"/>
          </p:nvPr>
        </p:nvSpPr>
        <p:spPr bwMode="auto">
          <a:xfrm>
            <a:off x="3540125" y="9121775"/>
            <a:ext cx="2708275" cy="479425"/>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spcBef>
                <a:spcPct val="0"/>
              </a:spcBef>
              <a:defRPr sz="1200">
                <a:latin typeface="Times New Roman" charset="0"/>
              </a:defRPr>
            </a:lvl1pPr>
          </a:lstStyle>
          <a:p>
            <a:fld id="{189970B2-AF9F-BD4E-ABAC-9377C1774294}" type="slidenum">
              <a:rPr lang="en-US"/>
              <a:pPr/>
              <a:t>‹#›</a:t>
            </a:fld>
            <a:endParaRPr lang="en-US"/>
          </a:p>
        </p:txBody>
      </p:sp>
    </p:spTree>
    <p:extLst>
      <p:ext uri="{BB962C8B-B14F-4D97-AF65-F5344CB8AC3E}">
        <p14:creationId xmlns:p14="http://schemas.microsoft.com/office/powerpoint/2010/main" val="479001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708275" cy="479425"/>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spcBef>
                <a:spcPct val="0"/>
              </a:spcBef>
              <a:defRPr sz="1200" smtClean="0">
                <a:latin typeface="Times New Roman" pitchFamily="18" charset="0"/>
                <a:ea typeface="+mn-ea"/>
              </a:defRPr>
            </a:lvl1pPr>
          </a:lstStyle>
          <a:p>
            <a:pPr>
              <a:defRPr/>
            </a:pPr>
            <a:endParaRPr lang="en-US"/>
          </a:p>
        </p:txBody>
      </p:sp>
      <p:sp>
        <p:nvSpPr>
          <p:cNvPr id="74755" name="Rectangle 3"/>
          <p:cNvSpPr>
            <a:spLocks noGrp="1" noChangeArrowheads="1"/>
          </p:cNvSpPr>
          <p:nvPr>
            <p:ph type="dt" idx="1"/>
          </p:nvPr>
        </p:nvSpPr>
        <p:spPr bwMode="auto">
          <a:xfrm>
            <a:off x="3540125" y="0"/>
            <a:ext cx="2708275" cy="479425"/>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spcBef>
                <a:spcPct val="0"/>
              </a:spcBef>
              <a:defRPr sz="1200" smtClean="0">
                <a:latin typeface="Times New Roman" pitchFamily="18" charset="0"/>
                <a:ea typeface="+mn-ea"/>
              </a:defRPr>
            </a:lvl1pPr>
          </a:lstStyle>
          <a:p>
            <a:pPr>
              <a:defRPr/>
            </a:pPr>
            <a:endParaRPr lang="en-US"/>
          </a:p>
        </p:txBody>
      </p:sp>
      <p:sp>
        <p:nvSpPr>
          <p:cNvPr id="10244" name="Rectangle 4"/>
          <p:cNvSpPr>
            <a:spLocks noChangeArrowheads="1" noTextEdit="1"/>
          </p:cNvSpPr>
          <p:nvPr>
            <p:ph type="sldImg" idx="2"/>
          </p:nvPr>
        </p:nvSpPr>
        <p:spPr bwMode="auto">
          <a:xfrm>
            <a:off x="427038" y="720725"/>
            <a:ext cx="5400675"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4758" name="Rectangle 6"/>
          <p:cNvSpPr>
            <a:spLocks noGrp="1" noChangeArrowheads="1"/>
          </p:cNvSpPr>
          <p:nvPr>
            <p:ph type="ftr" sz="quarter" idx="4"/>
          </p:nvPr>
        </p:nvSpPr>
        <p:spPr bwMode="auto">
          <a:xfrm>
            <a:off x="0" y="9121775"/>
            <a:ext cx="2708275" cy="479425"/>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spcBef>
                <a:spcPct val="0"/>
              </a:spcBef>
              <a:defRPr sz="1200" smtClean="0">
                <a:latin typeface="Times New Roman" pitchFamily="18" charset="0"/>
                <a:ea typeface="+mn-ea"/>
              </a:defRPr>
            </a:lvl1pPr>
          </a:lstStyle>
          <a:p>
            <a:pPr>
              <a:defRPr/>
            </a:pPr>
            <a:endParaRPr lang="en-US"/>
          </a:p>
        </p:txBody>
      </p:sp>
      <p:sp>
        <p:nvSpPr>
          <p:cNvPr id="74759" name="Rectangle 7"/>
          <p:cNvSpPr>
            <a:spLocks noGrp="1" noChangeArrowheads="1"/>
          </p:cNvSpPr>
          <p:nvPr>
            <p:ph type="sldNum" sz="quarter" idx="5"/>
          </p:nvPr>
        </p:nvSpPr>
        <p:spPr bwMode="auto">
          <a:xfrm>
            <a:off x="3540125" y="9121775"/>
            <a:ext cx="2708275" cy="479425"/>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spcBef>
                <a:spcPct val="0"/>
              </a:spcBef>
              <a:defRPr sz="1200">
                <a:latin typeface="Times New Roman" charset="0"/>
              </a:defRPr>
            </a:lvl1pPr>
          </a:lstStyle>
          <a:p>
            <a:fld id="{03DAD6B1-CCA3-2C4B-9717-EC9EC8BF0989}" type="slidenum">
              <a:rPr lang="en-US"/>
              <a:pPr/>
              <a:t>‹#›</a:t>
            </a:fld>
            <a:endParaRPr lang="en-US"/>
          </a:p>
        </p:txBody>
      </p:sp>
    </p:spTree>
    <p:extLst>
      <p:ext uri="{BB962C8B-B14F-4D97-AF65-F5344CB8AC3E}">
        <p14:creationId xmlns:p14="http://schemas.microsoft.com/office/powerpoint/2010/main" val="256517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a:solidFill>
                  <a:schemeClr val="tx1"/>
                </a:solidFill>
                <a:latin typeface="Arial" charset="0"/>
                <a:ea typeface="ＭＳ Ｐゴシック" charset="0"/>
              </a:defRPr>
            </a:lvl1pPr>
            <a:lvl2pPr marL="742950" indent="-285750" defTabSz="928688">
              <a:defRPr>
                <a:solidFill>
                  <a:schemeClr val="tx1"/>
                </a:solidFill>
                <a:latin typeface="Arial" charset="0"/>
                <a:ea typeface="ＭＳ Ｐゴシック" charset="0"/>
              </a:defRPr>
            </a:lvl2pPr>
            <a:lvl3pPr marL="1143000" indent="-228600" defTabSz="928688">
              <a:defRPr>
                <a:solidFill>
                  <a:schemeClr val="tx1"/>
                </a:solidFill>
                <a:latin typeface="Arial" charset="0"/>
                <a:ea typeface="ＭＳ Ｐゴシック" charset="0"/>
              </a:defRPr>
            </a:lvl3pPr>
            <a:lvl4pPr marL="1600200" indent="-228600" defTabSz="928688">
              <a:defRPr>
                <a:solidFill>
                  <a:schemeClr val="tx1"/>
                </a:solidFill>
                <a:latin typeface="Arial" charset="0"/>
                <a:ea typeface="ＭＳ Ｐゴシック" charset="0"/>
              </a:defRPr>
            </a:lvl4pPr>
            <a:lvl5pPr marL="2057400" indent="-228600" defTabSz="928688">
              <a:defRPr>
                <a:solidFill>
                  <a:schemeClr val="tx1"/>
                </a:solidFill>
                <a:latin typeface="Arial" charset="0"/>
                <a:ea typeface="ＭＳ Ｐゴシック" charset="0"/>
              </a:defRPr>
            </a:lvl5pPr>
            <a:lvl6pPr marL="2514600" indent="-228600" defTabSz="928688" eaLnBrk="0" fontAlgn="base" hangingPunct="0">
              <a:spcBef>
                <a:spcPct val="30000"/>
              </a:spcBef>
              <a:spcAft>
                <a:spcPct val="0"/>
              </a:spcAft>
              <a:defRPr>
                <a:solidFill>
                  <a:schemeClr val="tx1"/>
                </a:solidFill>
                <a:latin typeface="Arial" charset="0"/>
                <a:ea typeface="ＭＳ Ｐゴシック" charset="0"/>
              </a:defRPr>
            </a:lvl6pPr>
            <a:lvl7pPr marL="2971800" indent="-228600" defTabSz="928688" eaLnBrk="0" fontAlgn="base" hangingPunct="0">
              <a:spcBef>
                <a:spcPct val="30000"/>
              </a:spcBef>
              <a:spcAft>
                <a:spcPct val="0"/>
              </a:spcAft>
              <a:defRPr>
                <a:solidFill>
                  <a:schemeClr val="tx1"/>
                </a:solidFill>
                <a:latin typeface="Arial" charset="0"/>
                <a:ea typeface="ＭＳ Ｐゴシック" charset="0"/>
              </a:defRPr>
            </a:lvl7pPr>
            <a:lvl8pPr marL="3429000" indent="-228600" defTabSz="928688" eaLnBrk="0" fontAlgn="base" hangingPunct="0">
              <a:spcBef>
                <a:spcPct val="30000"/>
              </a:spcBef>
              <a:spcAft>
                <a:spcPct val="0"/>
              </a:spcAft>
              <a:defRPr>
                <a:solidFill>
                  <a:schemeClr val="tx1"/>
                </a:solidFill>
                <a:latin typeface="Arial" charset="0"/>
                <a:ea typeface="ＭＳ Ｐゴシック" charset="0"/>
              </a:defRPr>
            </a:lvl8pPr>
            <a:lvl9pPr marL="3886200" indent="-228600" defTabSz="928688" eaLnBrk="0" fontAlgn="base" hangingPunct="0">
              <a:spcBef>
                <a:spcPct val="30000"/>
              </a:spcBef>
              <a:spcAft>
                <a:spcPct val="0"/>
              </a:spcAft>
              <a:defRPr>
                <a:solidFill>
                  <a:schemeClr val="tx1"/>
                </a:solidFill>
                <a:latin typeface="Arial" charset="0"/>
                <a:ea typeface="ＭＳ Ｐゴシック" charset="0"/>
              </a:defRPr>
            </a:lvl9pPr>
          </a:lstStyle>
          <a:p>
            <a:fld id="{C93FB204-118D-AE40-82AC-164DCE1DB9E0}" type="slidenum">
              <a:rPr lang="en-US">
                <a:latin typeface="Times New Roman" charset="0"/>
              </a:rPr>
              <a:pPr/>
              <a:t>1</a:t>
            </a:fld>
            <a:endParaRPr lang="en-US">
              <a:latin typeface="Times New Roman" charset="0"/>
            </a:endParaRPr>
          </a:p>
        </p:txBody>
      </p:sp>
      <p:sp>
        <p:nvSpPr>
          <p:cNvPr id="11267" name="Rectangle 2"/>
          <p:cNvSpPr>
            <a:spLocks noChangeArrowheads="1" noTextEdit="1"/>
          </p:cNvSpPr>
          <p:nvPr>
            <p:ph type="sldImg"/>
          </p:nvPr>
        </p:nvSpPr>
        <p:spPr>
          <a:xfrm>
            <a:off x="423863" y="720725"/>
            <a:ext cx="5400675" cy="3600450"/>
          </a:xfrm>
          <a:ln/>
        </p:spPr>
      </p:sp>
      <p:sp>
        <p:nvSpPr>
          <p:cNvPr id="11268" name="Rectangle 3"/>
          <p:cNvSpPr>
            <a:spLocks noChangeArrowheads="1"/>
          </p:cNvSpPr>
          <p:nvPr>
            <p:ph type="body" idx="1"/>
          </p:nvPr>
        </p:nvSpPr>
        <p:spPr bwMode="auto">
          <a:xfrm>
            <a:off x="833438" y="4560888"/>
            <a:ext cx="458152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a:solidFill>
                  <a:schemeClr val="tx1"/>
                </a:solidFill>
                <a:latin typeface="Arial" charset="0"/>
                <a:ea typeface="ＭＳ Ｐゴシック" charset="0"/>
              </a:defRPr>
            </a:lvl1pPr>
            <a:lvl2pPr marL="742950" indent="-285750" defTabSz="928688">
              <a:defRPr>
                <a:solidFill>
                  <a:schemeClr val="tx1"/>
                </a:solidFill>
                <a:latin typeface="Arial" charset="0"/>
                <a:ea typeface="ＭＳ Ｐゴシック" charset="0"/>
              </a:defRPr>
            </a:lvl2pPr>
            <a:lvl3pPr marL="1143000" indent="-228600" defTabSz="928688">
              <a:defRPr>
                <a:solidFill>
                  <a:schemeClr val="tx1"/>
                </a:solidFill>
                <a:latin typeface="Arial" charset="0"/>
                <a:ea typeface="ＭＳ Ｐゴシック" charset="0"/>
              </a:defRPr>
            </a:lvl3pPr>
            <a:lvl4pPr marL="1600200" indent="-228600" defTabSz="928688">
              <a:defRPr>
                <a:solidFill>
                  <a:schemeClr val="tx1"/>
                </a:solidFill>
                <a:latin typeface="Arial" charset="0"/>
                <a:ea typeface="ＭＳ Ｐゴシック" charset="0"/>
              </a:defRPr>
            </a:lvl4pPr>
            <a:lvl5pPr marL="2057400" indent="-228600" defTabSz="928688">
              <a:defRPr>
                <a:solidFill>
                  <a:schemeClr val="tx1"/>
                </a:solidFill>
                <a:latin typeface="Arial" charset="0"/>
                <a:ea typeface="ＭＳ Ｐゴシック" charset="0"/>
              </a:defRPr>
            </a:lvl5pPr>
            <a:lvl6pPr marL="2514600" indent="-228600" defTabSz="928688" eaLnBrk="0" fontAlgn="base" hangingPunct="0">
              <a:spcBef>
                <a:spcPct val="30000"/>
              </a:spcBef>
              <a:spcAft>
                <a:spcPct val="0"/>
              </a:spcAft>
              <a:defRPr>
                <a:solidFill>
                  <a:schemeClr val="tx1"/>
                </a:solidFill>
                <a:latin typeface="Arial" charset="0"/>
                <a:ea typeface="ＭＳ Ｐゴシック" charset="0"/>
              </a:defRPr>
            </a:lvl6pPr>
            <a:lvl7pPr marL="2971800" indent="-228600" defTabSz="928688" eaLnBrk="0" fontAlgn="base" hangingPunct="0">
              <a:spcBef>
                <a:spcPct val="30000"/>
              </a:spcBef>
              <a:spcAft>
                <a:spcPct val="0"/>
              </a:spcAft>
              <a:defRPr>
                <a:solidFill>
                  <a:schemeClr val="tx1"/>
                </a:solidFill>
                <a:latin typeface="Arial" charset="0"/>
                <a:ea typeface="ＭＳ Ｐゴシック" charset="0"/>
              </a:defRPr>
            </a:lvl7pPr>
            <a:lvl8pPr marL="3429000" indent="-228600" defTabSz="928688" eaLnBrk="0" fontAlgn="base" hangingPunct="0">
              <a:spcBef>
                <a:spcPct val="30000"/>
              </a:spcBef>
              <a:spcAft>
                <a:spcPct val="0"/>
              </a:spcAft>
              <a:defRPr>
                <a:solidFill>
                  <a:schemeClr val="tx1"/>
                </a:solidFill>
                <a:latin typeface="Arial" charset="0"/>
                <a:ea typeface="ＭＳ Ｐゴシック" charset="0"/>
              </a:defRPr>
            </a:lvl8pPr>
            <a:lvl9pPr marL="3886200" indent="-228600" defTabSz="928688" eaLnBrk="0" fontAlgn="base" hangingPunct="0">
              <a:spcBef>
                <a:spcPct val="30000"/>
              </a:spcBef>
              <a:spcAft>
                <a:spcPct val="0"/>
              </a:spcAft>
              <a:defRPr>
                <a:solidFill>
                  <a:schemeClr val="tx1"/>
                </a:solidFill>
                <a:latin typeface="Arial" charset="0"/>
                <a:ea typeface="ＭＳ Ｐゴシック" charset="0"/>
              </a:defRPr>
            </a:lvl9pPr>
          </a:lstStyle>
          <a:p>
            <a:fld id="{41BA66C9-78FA-434F-8790-EEFADD02ED3E}" type="slidenum">
              <a:rPr lang="en-US">
                <a:latin typeface="Times New Roman" charset="0"/>
              </a:rPr>
              <a:pPr/>
              <a:t>2</a:t>
            </a:fld>
            <a:endParaRPr lang="en-US">
              <a:latin typeface="Times New Roman" charset="0"/>
            </a:endParaRPr>
          </a:p>
        </p:txBody>
      </p:sp>
      <p:sp>
        <p:nvSpPr>
          <p:cNvPr id="12291" name="Rectangle 2"/>
          <p:cNvSpPr>
            <a:spLocks noChangeArrowheads="1" noTextEdit="1"/>
          </p:cNvSpPr>
          <p:nvPr>
            <p:ph type="sldImg"/>
          </p:nvPr>
        </p:nvSpPr>
        <p:spPr>
          <a:xfrm>
            <a:off x="423863" y="720725"/>
            <a:ext cx="5400675" cy="3600450"/>
          </a:xfrm>
          <a:ln/>
        </p:spPr>
      </p:sp>
      <p:sp>
        <p:nvSpPr>
          <p:cNvPr id="12292" name="Rectangle 3"/>
          <p:cNvSpPr>
            <a:spLocks noChangeArrowheads="1"/>
          </p:cNvSpPr>
          <p:nvPr>
            <p:ph type="body" idx="1"/>
          </p:nvPr>
        </p:nvSpPr>
        <p:spPr bwMode="auto">
          <a:xfrm>
            <a:off x="833438" y="4560888"/>
            <a:ext cx="458152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a:solidFill>
                  <a:schemeClr val="tx1"/>
                </a:solidFill>
                <a:latin typeface="Arial" charset="0"/>
                <a:ea typeface="ＭＳ Ｐゴシック" charset="0"/>
              </a:defRPr>
            </a:lvl1pPr>
            <a:lvl2pPr marL="742950" indent="-285750" defTabSz="928688">
              <a:defRPr>
                <a:solidFill>
                  <a:schemeClr val="tx1"/>
                </a:solidFill>
                <a:latin typeface="Arial" charset="0"/>
                <a:ea typeface="ＭＳ Ｐゴシック" charset="0"/>
              </a:defRPr>
            </a:lvl2pPr>
            <a:lvl3pPr marL="1143000" indent="-228600" defTabSz="928688">
              <a:defRPr>
                <a:solidFill>
                  <a:schemeClr val="tx1"/>
                </a:solidFill>
                <a:latin typeface="Arial" charset="0"/>
                <a:ea typeface="ＭＳ Ｐゴシック" charset="0"/>
              </a:defRPr>
            </a:lvl3pPr>
            <a:lvl4pPr marL="1600200" indent="-228600" defTabSz="928688">
              <a:defRPr>
                <a:solidFill>
                  <a:schemeClr val="tx1"/>
                </a:solidFill>
                <a:latin typeface="Arial" charset="0"/>
                <a:ea typeface="ＭＳ Ｐゴシック" charset="0"/>
              </a:defRPr>
            </a:lvl4pPr>
            <a:lvl5pPr marL="2057400" indent="-228600" defTabSz="928688">
              <a:defRPr>
                <a:solidFill>
                  <a:schemeClr val="tx1"/>
                </a:solidFill>
                <a:latin typeface="Arial" charset="0"/>
                <a:ea typeface="ＭＳ Ｐゴシック" charset="0"/>
              </a:defRPr>
            </a:lvl5pPr>
            <a:lvl6pPr marL="2514600" indent="-228600" defTabSz="928688" eaLnBrk="0" fontAlgn="base" hangingPunct="0">
              <a:spcBef>
                <a:spcPct val="30000"/>
              </a:spcBef>
              <a:spcAft>
                <a:spcPct val="0"/>
              </a:spcAft>
              <a:defRPr>
                <a:solidFill>
                  <a:schemeClr val="tx1"/>
                </a:solidFill>
                <a:latin typeface="Arial" charset="0"/>
                <a:ea typeface="ＭＳ Ｐゴシック" charset="0"/>
              </a:defRPr>
            </a:lvl6pPr>
            <a:lvl7pPr marL="2971800" indent="-228600" defTabSz="928688" eaLnBrk="0" fontAlgn="base" hangingPunct="0">
              <a:spcBef>
                <a:spcPct val="30000"/>
              </a:spcBef>
              <a:spcAft>
                <a:spcPct val="0"/>
              </a:spcAft>
              <a:defRPr>
                <a:solidFill>
                  <a:schemeClr val="tx1"/>
                </a:solidFill>
                <a:latin typeface="Arial" charset="0"/>
                <a:ea typeface="ＭＳ Ｐゴシック" charset="0"/>
              </a:defRPr>
            </a:lvl7pPr>
            <a:lvl8pPr marL="3429000" indent="-228600" defTabSz="928688" eaLnBrk="0" fontAlgn="base" hangingPunct="0">
              <a:spcBef>
                <a:spcPct val="30000"/>
              </a:spcBef>
              <a:spcAft>
                <a:spcPct val="0"/>
              </a:spcAft>
              <a:defRPr>
                <a:solidFill>
                  <a:schemeClr val="tx1"/>
                </a:solidFill>
                <a:latin typeface="Arial" charset="0"/>
                <a:ea typeface="ＭＳ Ｐゴシック" charset="0"/>
              </a:defRPr>
            </a:lvl8pPr>
            <a:lvl9pPr marL="3886200" indent="-228600" defTabSz="928688" eaLnBrk="0" fontAlgn="base" hangingPunct="0">
              <a:spcBef>
                <a:spcPct val="30000"/>
              </a:spcBef>
              <a:spcAft>
                <a:spcPct val="0"/>
              </a:spcAft>
              <a:defRPr>
                <a:solidFill>
                  <a:schemeClr val="tx1"/>
                </a:solidFill>
                <a:latin typeface="Arial" charset="0"/>
                <a:ea typeface="ＭＳ Ｐゴシック" charset="0"/>
              </a:defRPr>
            </a:lvl9pPr>
          </a:lstStyle>
          <a:p>
            <a:fld id="{41ED0192-4A96-8E43-A935-F637C6A14314}" type="slidenum">
              <a:rPr lang="en-US">
                <a:latin typeface="Times New Roman" charset="0"/>
              </a:rPr>
              <a:pPr/>
              <a:t>3</a:t>
            </a:fld>
            <a:endParaRPr lang="en-US">
              <a:latin typeface="Times New Roman" charset="0"/>
            </a:endParaRPr>
          </a:p>
        </p:txBody>
      </p:sp>
      <p:sp>
        <p:nvSpPr>
          <p:cNvPr id="13315" name="Rectangle 2"/>
          <p:cNvSpPr>
            <a:spLocks noChangeArrowheads="1" noTextEdit="1"/>
          </p:cNvSpPr>
          <p:nvPr>
            <p:ph type="sldImg"/>
          </p:nvPr>
        </p:nvSpPr>
        <p:spPr>
          <a:xfrm>
            <a:off x="428625" y="720725"/>
            <a:ext cx="5400675" cy="3600450"/>
          </a:xfrm>
          <a:ln/>
        </p:spPr>
      </p:sp>
      <p:sp>
        <p:nvSpPr>
          <p:cNvPr id="13316" name="Rectangle 3"/>
          <p:cNvSpPr>
            <a:spLocks noGrp="1" noChangeArrowheads="1"/>
          </p:cNvSpPr>
          <p:nvPr>
            <p:ph type="body" idx="1"/>
          </p:nvPr>
        </p:nvSpPr>
        <p:spPr bwMode="auto">
          <a:xfrm>
            <a:off x="838200" y="4572000"/>
            <a:ext cx="4572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a:solidFill>
                  <a:schemeClr val="tx1"/>
                </a:solidFill>
                <a:latin typeface="Arial" charset="0"/>
                <a:ea typeface="ＭＳ Ｐゴシック" charset="0"/>
              </a:defRPr>
            </a:lvl1pPr>
            <a:lvl2pPr marL="742950" indent="-285750" defTabSz="928688">
              <a:defRPr>
                <a:solidFill>
                  <a:schemeClr val="tx1"/>
                </a:solidFill>
                <a:latin typeface="Arial" charset="0"/>
                <a:ea typeface="ＭＳ Ｐゴシック" charset="0"/>
              </a:defRPr>
            </a:lvl2pPr>
            <a:lvl3pPr marL="1143000" indent="-228600" defTabSz="928688">
              <a:defRPr>
                <a:solidFill>
                  <a:schemeClr val="tx1"/>
                </a:solidFill>
                <a:latin typeface="Arial" charset="0"/>
                <a:ea typeface="ＭＳ Ｐゴシック" charset="0"/>
              </a:defRPr>
            </a:lvl3pPr>
            <a:lvl4pPr marL="1600200" indent="-228600" defTabSz="928688">
              <a:defRPr>
                <a:solidFill>
                  <a:schemeClr val="tx1"/>
                </a:solidFill>
                <a:latin typeface="Arial" charset="0"/>
                <a:ea typeface="ＭＳ Ｐゴシック" charset="0"/>
              </a:defRPr>
            </a:lvl4pPr>
            <a:lvl5pPr marL="2057400" indent="-228600" defTabSz="928688">
              <a:defRPr>
                <a:solidFill>
                  <a:schemeClr val="tx1"/>
                </a:solidFill>
                <a:latin typeface="Arial" charset="0"/>
                <a:ea typeface="ＭＳ Ｐゴシック" charset="0"/>
              </a:defRPr>
            </a:lvl5pPr>
            <a:lvl6pPr marL="2514600" indent="-228600" defTabSz="928688" eaLnBrk="0" fontAlgn="base" hangingPunct="0">
              <a:spcBef>
                <a:spcPct val="30000"/>
              </a:spcBef>
              <a:spcAft>
                <a:spcPct val="0"/>
              </a:spcAft>
              <a:defRPr>
                <a:solidFill>
                  <a:schemeClr val="tx1"/>
                </a:solidFill>
                <a:latin typeface="Arial" charset="0"/>
                <a:ea typeface="ＭＳ Ｐゴシック" charset="0"/>
              </a:defRPr>
            </a:lvl6pPr>
            <a:lvl7pPr marL="2971800" indent="-228600" defTabSz="928688" eaLnBrk="0" fontAlgn="base" hangingPunct="0">
              <a:spcBef>
                <a:spcPct val="30000"/>
              </a:spcBef>
              <a:spcAft>
                <a:spcPct val="0"/>
              </a:spcAft>
              <a:defRPr>
                <a:solidFill>
                  <a:schemeClr val="tx1"/>
                </a:solidFill>
                <a:latin typeface="Arial" charset="0"/>
                <a:ea typeface="ＭＳ Ｐゴシック" charset="0"/>
              </a:defRPr>
            </a:lvl7pPr>
            <a:lvl8pPr marL="3429000" indent="-228600" defTabSz="928688" eaLnBrk="0" fontAlgn="base" hangingPunct="0">
              <a:spcBef>
                <a:spcPct val="30000"/>
              </a:spcBef>
              <a:spcAft>
                <a:spcPct val="0"/>
              </a:spcAft>
              <a:defRPr>
                <a:solidFill>
                  <a:schemeClr val="tx1"/>
                </a:solidFill>
                <a:latin typeface="Arial" charset="0"/>
                <a:ea typeface="ＭＳ Ｐゴシック" charset="0"/>
              </a:defRPr>
            </a:lvl8pPr>
            <a:lvl9pPr marL="3886200" indent="-228600" defTabSz="928688" eaLnBrk="0" fontAlgn="base" hangingPunct="0">
              <a:spcBef>
                <a:spcPct val="30000"/>
              </a:spcBef>
              <a:spcAft>
                <a:spcPct val="0"/>
              </a:spcAft>
              <a:defRPr>
                <a:solidFill>
                  <a:schemeClr val="tx1"/>
                </a:solidFill>
                <a:latin typeface="Arial" charset="0"/>
                <a:ea typeface="ＭＳ Ｐゴシック" charset="0"/>
              </a:defRPr>
            </a:lvl9pPr>
          </a:lstStyle>
          <a:p>
            <a:fld id="{6C42D16A-31F8-F14A-9B50-60305EC3DA2C}" type="slidenum">
              <a:rPr lang="en-US">
                <a:latin typeface="Times New Roman" charset="0"/>
              </a:rPr>
              <a:pPr/>
              <a:t>4</a:t>
            </a:fld>
            <a:endParaRPr lang="en-US">
              <a:latin typeface="Times New Roman" charset="0"/>
            </a:endParaRPr>
          </a:p>
        </p:txBody>
      </p:sp>
      <p:sp>
        <p:nvSpPr>
          <p:cNvPr id="14339" name="Rectangle 2"/>
          <p:cNvSpPr>
            <a:spLocks noChangeArrowheads="1" noTextEdit="1"/>
          </p:cNvSpPr>
          <p:nvPr>
            <p:ph type="sldImg"/>
          </p:nvPr>
        </p:nvSpPr>
        <p:spPr>
          <a:xfrm>
            <a:off x="428625" y="720725"/>
            <a:ext cx="5400675" cy="3600450"/>
          </a:xfrm>
          <a:ln/>
        </p:spPr>
      </p:sp>
      <p:sp>
        <p:nvSpPr>
          <p:cNvPr id="14340" name="Rectangle 3"/>
          <p:cNvSpPr>
            <a:spLocks noGrp="1" noChangeArrowheads="1"/>
          </p:cNvSpPr>
          <p:nvPr>
            <p:ph type="body" idx="1"/>
          </p:nvPr>
        </p:nvSpPr>
        <p:spPr bwMode="auto">
          <a:xfrm>
            <a:off x="838200" y="4572000"/>
            <a:ext cx="4572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a:solidFill>
                  <a:schemeClr val="tx1"/>
                </a:solidFill>
                <a:latin typeface="Arial" charset="0"/>
                <a:ea typeface="ＭＳ Ｐゴシック" charset="0"/>
              </a:defRPr>
            </a:lvl1pPr>
            <a:lvl2pPr marL="742950" indent="-285750" defTabSz="928688">
              <a:defRPr>
                <a:solidFill>
                  <a:schemeClr val="tx1"/>
                </a:solidFill>
                <a:latin typeface="Arial" charset="0"/>
                <a:ea typeface="ＭＳ Ｐゴシック" charset="0"/>
              </a:defRPr>
            </a:lvl2pPr>
            <a:lvl3pPr marL="1143000" indent="-228600" defTabSz="928688">
              <a:defRPr>
                <a:solidFill>
                  <a:schemeClr val="tx1"/>
                </a:solidFill>
                <a:latin typeface="Arial" charset="0"/>
                <a:ea typeface="ＭＳ Ｐゴシック" charset="0"/>
              </a:defRPr>
            </a:lvl3pPr>
            <a:lvl4pPr marL="1600200" indent="-228600" defTabSz="928688">
              <a:defRPr>
                <a:solidFill>
                  <a:schemeClr val="tx1"/>
                </a:solidFill>
                <a:latin typeface="Arial" charset="0"/>
                <a:ea typeface="ＭＳ Ｐゴシック" charset="0"/>
              </a:defRPr>
            </a:lvl4pPr>
            <a:lvl5pPr marL="2057400" indent="-228600" defTabSz="928688">
              <a:defRPr>
                <a:solidFill>
                  <a:schemeClr val="tx1"/>
                </a:solidFill>
                <a:latin typeface="Arial" charset="0"/>
                <a:ea typeface="ＭＳ Ｐゴシック" charset="0"/>
              </a:defRPr>
            </a:lvl5pPr>
            <a:lvl6pPr marL="2514600" indent="-228600" defTabSz="928688" eaLnBrk="0" fontAlgn="base" hangingPunct="0">
              <a:spcBef>
                <a:spcPct val="30000"/>
              </a:spcBef>
              <a:spcAft>
                <a:spcPct val="0"/>
              </a:spcAft>
              <a:defRPr>
                <a:solidFill>
                  <a:schemeClr val="tx1"/>
                </a:solidFill>
                <a:latin typeface="Arial" charset="0"/>
                <a:ea typeface="ＭＳ Ｐゴシック" charset="0"/>
              </a:defRPr>
            </a:lvl6pPr>
            <a:lvl7pPr marL="2971800" indent="-228600" defTabSz="928688" eaLnBrk="0" fontAlgn="base" hangingPunct="0">
              <a:spcBef>
                <a:spcPct val="30000"/>
              </a:spcBef>
              <a:spcAft>
                <a:spcPct val="0"/>
              </a:spcAft>
              <a:defRPr>
                <a:solidFill>
                  <a:schemeClr val="tx1"/>
                </a:solidFill>
                <a:latin typeface="Arial" charset="0"/>
                <a:ea typeface="ＭＳ Ｐゴシック" charset="0"/>
              </a:defRPr>
            </a:lvl7pPr>
            <a:lvl8pPr marL="3429000" indent="-228600" defTabSz="928688" eaLnBrk="0" fontAlgn="base" hangingPunct="0">
              <a:spcBef>
                <a:spcPct val="30000"/>
              </a:spcBef>
              <a:spcAft>
                <a:spcPct val="0"/>
              </a:spcAft>
              <a:defRPr>
                <a:solidFill>
                  <a:schemeClr val="tx1"/>
                </a:solidFill>
                <a:latin typeface="Arial" charset="0"/>
                <a:ea typeface="ＭＳ Ｐゴシック" charset="0"/>
              </a:defRPr>
            </a:lvl8pPr>
            <a:lvl9pPr marL="3886200" indent="-228600" defTabSz="928688" eaLnBrk="0" fontAlgn="base" hangingPunct="0">
              <a:spcBef>
                <a:spcPct val="30000"/>
              </a:spcBef>
              <a:spcAft>
                <a:spcPct val="0"/>
              </a:spcAft>
              <a:defRPr>
                <a:solidFill>
                  <a:schemeClr val="tx1"/>
                </a:solidFill>
                <a:latin typeface="Arial" charset="0"/>
                <a:ea typeface="ＭＳ Ｐゴシック" charset="0"/>
              </a:defRPr>
            </a:lvl9pPr>
          </a:lstStyle>
          <a:p>
            <a:fld id="{1E2CADEE-61E1-6343-974D-832BD7FB64A1}" type="slidenum">
              <a:rPr lang="en-US">
                <a:latin typeface="Times New Roman" charset="0"/>
              </a:rPr>
              <a:pPr/>
              <a:t>5</a:t>
            </a:fld>
            <a:endParaRPr lang="en-US">
              <a:latin typeface="Times New Roman" charset="0"/>
            </a:endParaRPr>
          </a:p>
        </p:txBody>
      </p:sp>
      <p:sp>
        <p:nvSpPr>
          <p:cNvPr id="15363" name="Rectangle 2"/>
          <p:cNvSpPr>
            <a:spLocks noChangeArrowheads="1" noTextEdit="1"/>
          </p:cNvSpPr>
          <p:nvPr>
            <p:ph type="sldImg"/>
          </p:nvPr>
        </p:nvSpPr>
        <p:spPr>
          <a:xfrm>
            <a:off x="428625" y="720725"/>
            <a:ext cx="5400675" cy="3600450"/>
          </a:xfrm>
          <a:ln/>
        </p:spPr>
      </p:sp>
      <p:sp>
        <p:nvSpPr>
          <p:cNvPr id="15364" name="Rectangle 3"/>
          <p:cNvSpPr>
            <a:spLocks noGrp="1" noChangeArrowheads="1"/>
          </p:cNvSpPr>
          <p:nvPr>
            <p:ph type="body" idx="1"/>
          </p:nvPr>
        </p:nvSpPr>
        <p:spPr bwMode="auto">
          <a:xfrm>
            <a:off x="838200" y="4572000"/>
            <a:ext cx="4572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a:solidFill>
                  <a:schemeClr val="tx1"/>
                </a:solidFill>
                <a:latin typeface="Arial" charset="0"/>
                <a:ea typeface="ＭＳ Ｐゴシック" charset="0"/>
              </a:defRPr>
            </a:lvl1pPr>
            <a:lvl2pPr marL="742950" indent="-285750" defTabSz="928688">
              <a:defRPr>
                <a:solidFill>
                  <a:schemeClr val="tx1"/>
                </a:solidFill>
                <a:latin typeface="Arial" charset="0"/>
                <a:ea typeface="ＭＳ Ｐゴシック" charset="0"/>
              </a:defRPr>
            </a:lvl2pPr>
            <a:lvl3pPr marL="1143000" indent="-228600" defTabSz="928688">
              <a:defRPr>
                <a:solidFill>
                  <a:schemeClr val="tx1"/>
                </a:solidFill>
                <a:latin typeface="Arial" charset="0"/>
                <a:ea typeface="ＭＳ Ｐゴシック" charset="0"/>
              </a:defRPr>
            </a:lvl3pPr>
            <a:lvl4pPr marL="1600200" indent="-228600" defTabSz="928688">
              <a:defRPr>
                <a:solidFill>
                  <a:schemeClr val="tx1"/>
                </a:solidFill>
                <a:latin typeface="Arial" charset="0"/>
                <a:ea typeface="ＭＳ Ｐゴシック" charset="0"/>
              </a:defRPr>
            </a:lvl4pPr>
            <a:lvl5pPr marL="2057400" indent="-228600" defTabSz="928688">
              <a:defRPr>
                <a:solidFill>
                  <a:schemeClr val="tx1"/>
                </a:solidFill>
                <a:latin typeface="Arial" charset="0"/>
                <a:ea typeface="ＭＳ Ｐゴシック" charset="0"/>
              </a:defRPr>
            </a:lvl5pPr>
            <a:lvl6pPr marL="2514600" indent="-228600" defTabSz="928688" eaLnBrk="0" fontAlgn="base" hangingPunct="0">
              <a:spcBef>
                <a:spcPct val="30000"/>
              </a:spcBef>
              <a:spcAft>
                <a:spcPct val="0"/>
              </a:spcAft>
              <a:defRPr>
                <a:solidFill>
                  <a:schemeClr val="tx1"/>
                </a:solidFill>
                <a:latin typeface="Arial" charset="0"/>
                <a:ea typeface="ＭＳ Ｐゴシック" charset="0"/>
              </a:defRPr>
            </a:lvl6pPr>
            <a:lvl7pPr marL="2971800" indent="-228600" defTabSz="928688" eaLnBrk="0" fontAlgn="base" hangingPunct="0">
              <a:spcBef>
                <a:spcPct val="30000"/>
              </a:spcBef>
              <a:spcAft>
                <a:spcPct val="0"/>
              </a:spcAft>
              <a:defRPr>
                <a:solidFill>
                  <a:schemeClr val="tx1"/>
                </a:solidFill>
                <a:latin typeface="Arial" charset="0"/>
                <a:ea typeface="ＭＳ Ｐゴシック" charset="0"/>
              </a:defRPr>
            </a:lvl7pPr>
            <a:lvl8pPr marL="3429000" indent="-228600" defTabSz="928688" eaLnBrk="0" fontAlgn="base" hangingPunct="0">
              <a:spcBef>
                <a:spcPct val="30000"/>
              </a:spcBef>
              <a:spcAft>
                <a:spcPct val="0"/>
              </a:spcAft>
              <a:defRPr>
                <a:solidFill>
                  <a:schemeClr val="tx1"/>
                </a:solidFill>
                <a:latin typeface="Arial" charset="0"/>
                <a:ea typeface="ＭＳ Ｐゴシック" charset="0"/>
              </a:defRPr>
            </a:lvl8pPr>
            <a:lvl9pPr marL="3886200" indent="-228600" defTabSz="928688" eaLnBrk="0" fontAlgn="base" hangingPunct="0">
              <a:spcBef>
                <a:spcPct val="30000"/>
              </a:spcBef>
              <a:spcAft>
                <a:spcPct val="0"/>
              </a:spcAft>
              <a:defRPr>
                <a:solidFill>
                  <a:schemeClr val="tx1"/>
                </a:solidFill>
                <a:latin typeface="Arial" charset="0"/>
                <a:ea typeface="ＭＳ Ｐゴシック" charset="0"/>
              </a:defRPr>
            </a:lvl9pPr>
          </a:lstStyle>
          <a:p>
            <a:fld id="{B8F59688-309F-4242-B0D9-CA2381E11135}" type="slidenum">
              <a:rPr lang="en-US">
                <a:latin typeface="Times New Roman" charset="0"/>
              </a:rPr>
              <a:pPr/>
              <a:t>6</a:t>
            </a:fld>
            <a:endParaRPr lang="en-US">
              <a:latin typeface="Times New Roman" charset="0"/>
            </a:endParaRPr>
          </a:p>
        </p:txBody>
      </p:sp>
      <p:sp>
        <p:nvSpPr>
          <p:cNvPr id="16387" name="Rectangle 2"/>
          <p:cNvSpPr>
            <a:spLocks noChangeArrowheads="1" noTextEdit="1"/>
          </p:cNvSpPr>
          <p:nvPr>
            <p:ph type="sldImg"/>
          </p:nvPr>
        </p:nvSpPr>
        <p:spPr>
          <a:xfrm>
            <a:off x="428625" y="720725"/>
            <a:ext cx="5400675" cy="3600450"/>
          </a:xfrm>
          <a:ln/>
        </p:spPr>
      </p:sp>
      <p:sp>
        <p:nvSpPr>
          <p:cNvPr id="16388" name="Rectangle 3"/>
          <p:cNvSpPr>
            <a:spLocks noGrp="1" noChangeArrowheads="1"/>
          </p:cNvSpPr>
          <p:nvPr>
            <p:ph type="body" idx="1"/>
          </p:nvPr>
        </p:nvSpPr>
        <p:spPr bwMode="auto">
          <a:xfrm>
            <a:off x="838200" y="4572000"/>
            <a:ext cx="4572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44770" name="Rectangle 2"/>
          <p:cNvSpPr>
            <a:spLocks noGrp="1" noChangeArrowheads="1"/>
          </p:cNvSpPr>
          <p:nvPr>
            <p:ph type="ctrTitle"/>
          </p:nvPr>
        </p:nvSpPr>
        <p:spPr>
          <a:xfrm>
            <a:off x="809625" y="431800"/>
            <a:ext cx="8761413" cy="1143000"/>
          </a:xfrm>
          <a:effectLst>
            <a:outerShdw dist="35921" dir="2700000" algn="ctr" rotWithShape="0">
              <a:schemeClr val="bg2"/>
            </a:outerShdw>
          </a:effectLst>
        </p:spPr>
        <p:txBody>
          <a:bodyPr anchor="ctr"/>
          <a:lstStyle>
            <a:lvl1pPr>
              <a:defRPr sz="3200"/>
            </a:lvl1pPr>
          </a:lstStyle>
          <a:p>
            <a:r>
              <a:rPr lang="en-US"/>
              <a:t>Click to edit Master title style</a:t>
            </a:r>
          </a:p>
        </p:txBody>
      </p:sp>
      <p:sp>
        <p:nvSpPr>
          <p:cNvPr id="544774" name="Rectangle 6"/>
          <p:cNvSpPr>
            <a:spLocks noGrp="1" noChangeArrowheads="1"/>
          </p:cNvSpPr>
          <p:nvPr>
            <p:ph type="subTitle" sz="quarter" idx="1"/>
          </p:nvPr>
        </p:nvSpPr>
        <p:spPr>
          <a:xfrm>
            <a:off x="2565400" y="4559300"/>
            <a:ext cx="7239000" cy="1752600"/>
          </a:xfrm>
          <a:ln w="25400"/>
          <a:effectLst>
            <a:outerShdw dist="35921" dir="2700000" algn="ctr" rotWithShape="0">
              <a:schemeClr val="bg1"/>
            </a:outerShdw>
          </a:effectLst>
        </p:spPr>
        <p:txBody>
          <a:bodyPr anchor="ctr"/>
          <a:lstStyle>
            <a:lvl1pPr marL="0" indent="1371600" algn="r">
              <a:buFontTx/>
              <a:buNone/>
              <a:defRPr sz="4000" b="1">
                <a:effectLst>
                  <a:outerShdw blurRad="38100" dist="38100" dir="2700000" algn="tl">
                    <a:srgbClr val="000000"/>
                  </a:outerShdw>
                </a:effectLst>
              </a:defRPr>
            </a:lvl1pPr>
          </a:lstStyle>
          <a:p>
            <a:r>
              <a:rPr lang="en-US"/>
              <a:t>Click to edit Master subtitle style</a:t>
            </a:r>
          </a:p>
        </p:txBody>
      </p:sp>
    </p:spTree>
    <p:extLst>
      <p:ext uri="{BB962C8B-B14F-4D97-AF65-F5344CB8AC3E}">
        <p14:creationId xmlns:p14="http://schemas.microsoft.com/office/powerpoint/2010/main" val="1164516700"/>
      </p:ext>
    </p:extLst>
  </p:cSld>
  <p:clrMapOvr>
    <a:masterClrMapping/>
  </p:clrMapOvr>
  <p:transition xmlns:p14="http://schemas.microsoft.com/office/powerpoint/2010/mai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1928200705"/>
      </p:ext>
    </p:extLst>
  </p:cSld>
  <p:clrMapOvr>
    <a:masterClrMapping/>
  </p:clrMapOvr>
  <p:transition xmlns:p14="http://schemas.microsoft.com/office/powerpoint/2010/mai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78725" y="163513"/>
            <a:ext cx="2424113" cy="6161087"/>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304800" y="163513"/>
            <a:ext cx="7121525" cy="6161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3185852809"/>
      </p:ext>
    </p:extLst>
  </p:cSld>
  <p:clrMapOvr>
    <a:masterClrMapping/>
  </p:clrMapOvr>
  <p:transition xmlns:p14="http://schemas.microsoft.com/office/powerpoint/2010/mai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854985227"/>
      </p:ext>
    </p:extLst>
  </p:cSld>
  <p:clrMapOvr>
    <a:masterClrMapping/>
  </p:clrMapOvr>
  <p:transition xmlns:p14="http://schemas.microsoft.com/office/powerpoint/2010/mai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63764293"/>
      </p:ext>
    </p:extLst>
  </p:cSld>
  <p:clrMapOvr>
    <a:masterClrMapping/>
  </p:clrMapOvr>
  <p:transition xmlns:p14="http://schemas.microsoft.com/office/powerpoint/2010/mai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304800" y="2209800"/>
            <a:ext cx="47640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221288" y="2209800"/>
            <a:ext cx="4765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4190428513"/>
      </p:ext>
    </p:extLst>
  </p:cSld>
  <p:clrMapOvr>
    <a:masterClrMapping/>
  </p:clrMapOvr>
  <p:transition xmlns:p14="http://schemas.microsoft.com/office/powerpoint/2010/mai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1589921178"/>
      </p:ext>
    </p:extLst>
  </p:cSld>
  <p:clrMapOvr>
    <a:masterClrMapping/>
  </p:clrMapOvr>
  <p:transition xmlns:p14="http://schemas.microsoft.com/office/powerpoint/2010/mai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Tree>
    <p:extLst>
      <p:ext uri="{BB962C8B-B14F-4D97-AF65-F5344CB8AC3E}">
        <p14:creationId xmlns:p14="http://schemas.microsoft.com/office/powerpoint/2010/main" val="785514634"/>
      </p:ext>
    </p:extLst>
  </p:cSld>
  <p:clrMapOvr>
    <a:masterClrMapping/>
  </p:clrMapOvr>
  <p:transition xmlns:p14="http://schemas.microsoft.com/office/powerpoint/2010/mai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2850265"/>
      </p:ext>
    </p:extLst>
  </p:cSld>
  <p:clrMapOvr>
    <a:masterClrMapping/>
  </p:clrMapOvr>
  <p:transition xmlns:p14="http://schemas.microsoft.com/office/powerpoint/2010/mai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4709605"/>
      </p:ext>
    </p:extLst>
  </p:cSld>
  <p:clrMapOvr>
    <a:masterClrMapping/>
  </p:clrMapOvr>
  <p:transition xmlns:p14="http://schemas.microsoft.com/office/powerpoint/2010/mai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27698412"/>
      </p:ext>
    </p:extLst>
  </p:cSld>
  <p:clrMapOvr>
    <a:masterClrMapping/>
  </p:clrMapOvr>
  <p:transition xmlns:p14="http://schemas.microsoft.com/office/powerpoint/2010/main" advClick="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04960"/>
            </a:gs>
            <a:gs pos="100000">
              <a:srgbClr val="679DCF"/>
            </a:gs>
          </a:gsLst>
          <a:lin ang="5400000" scaled="1"/>
        </a:gradFill>
        <a:effectLst/>
      </p:bgPr>
    </p:bg>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bwMode="auto">
          <a:xfrm>
            <a:off x="561975" y="163513"/>
            <a:ext cx="9440863" cy="1447800"/>
          </a:xfrm>
          <a:prstGeom prst="rect">
            <a:avLst/>
          </a:prstGeom>
          <a:noFill/>
          <a:ln w="9525">
            <a:noFill/>
            <a:miter lim="800000"/>
            <a:headEnd/>
            <a:tailEnd/>
          </a:ln>
          <a:effectLst>
            <a:outerShdw dist="63500" dir="3187806" algn="ctr" rotWithShape="0">
              <a:schemeClr val="bg1"/>
            </a:outerShdw>
          </a:effectLst>
        </p:spPr>
        <p:txBody>
          <a:bodyPr vert="horz" wrap="square" lIns="91440" tIns="45720" rIns="91440" bIns="45720" numCol="1" anchor="t" anchorCtr="0" compatLnSpc="1">
            <a:prstTxWarp prst="textNoShape">
              <a:avLst/>
            </a:prstTxWarp>
          </a:bodyPr>
          <a:lstStyle/>
          <a:p>
            <a:pPr lvl="0"/>
            <a:r>
              <a:rPr lang="en-GB" smtClean="0"/>
              <a:t>Click to edit Master title </a:t>
            </a:r>
            <a:br>
              <a:rPr lang="en-GB" smtClean="0"/>
            </a:br>
            <a:r>
              <a:rPr lang="en-GB" smtClean="0"/>
              <a:t>style</a:t>
            </a:r>
          </a:p>
        </p:txBody>
      </p:sp>
      <p:sp>
        <p:nvSpPr>
          <p:cNvPr id="5123" name="Rectangle 3"/>
          <p:cNvSpPr>
            <a:spLocks noGrp="1" noChangeArrowheads="1"/>
          </p:cNvSpPr>
          <p:nvPr>
            <p:ph type="body" idx="1"/>
          </p:nvPr>
        </p:nvSpPr>
        <p:spPr bwMode="auto">
          <a:xfrm>
            <a:off x="304800" y="2209800"/>
            <a:ext cx="96821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 </a:t>
            </a:r>
            <a:br>
              <a:rPr lang="en-GB"/>
            </a:br>
            <a:r>
              <a:rPr lang="en-GB"/>
              <a:t>	kbb</a:t>
            </a:r>
          </a:p>
          <a:p>
            <a:pPr lvl="1"/>
            <a:r>
              <a:rPr lang="en-GB"/>
              <a:t>Second level</a:t>
            </a:r>
          </a:p>
          <a:p>
            <a:pPr lvl="2"/>
            <a:r>
              <a:rPr lang="en-GB"/>
              <a:t>Third level</a:t>
            </a:r>
          </a:p>
          <a:p>
            <a:pPr lvl="3"/>
            <a:r>
              <a:rPr lang="en-GB"/>
              <a:t>Fourth level</a:t>
            </a:r>
          </a:p>
          <a:p>
            <a:pPr lvl="4"/>
            <a:r>
              <a:rPr lang="en-GB"/>
              <a:t>Fifth level</a:t>
            </a:r>
          </a:p>
        </p:txBody>
      </p:sp>
      <p:sp>
        <p:nvSpPr>
          <p:cNvPr id="543752" name="Rectangle 8"/>
          <p:cNvSpPr>
            <a:spLocks noChangeArrowheads="1"/>
          </p:cNvSpPr>
          <p:nvPr/>
        </p:nvSpPr>
        <p:spPr bwMode="blackWhite">
          <a:xfrm flipV="1">
            <a:off x="550863" y="985838"/>
            <a:ext cx="9259887" cy="123825"/>
          </a:xfrm>
          <a:prstGeom prst="rect">
            <a:avLst/>
          </a:prstGeom>
          <a:gradFill rotWithShape="0">
            <a:gsLst>
              <a:gs pos="0">
                <a:srgbClr val="6CABCA"/>
              </a:gs>
              <a:gs pos="50000">
                <a:srgbClr val="6CABCA">
                  <a:gamma/>
                  <a:shade val="56078"/>
                  <a:invGamma/>
                </a:srgbClr>
              </a:gs>
              <a:gs pos="100000">
                <a:srgbClr val="6CABCA"/>
              </a:gs>
            </a:gsLst>
            <a:lin ang="0" scaled="1"/>
          </a:gradFill>
          <a:ln w="9525">
            <a:solidFill>
              <a:srgbClr val="800000"/>
            </a:solidFill>
            <a:miter lim="800000"/>
            <a:headEnd/>
            <a:tailEnd/>
          </a:ln>
          <a:effectLst>
            <a:outerShdw dist="109250" dir="2132261" algn="ctr" rotWithShape="0">
              <a:schemeClr val="bg1"/>
            </a:outerShdw>
          </a:effectLst>
        </p:spPr>
        <p:txBody>
          <a:bodyPr wrap="none" anchor="ctr"/>
          <a:lstStyle/>
          <a:p>
            <a:pPr>
              <a:defRPr/>
            </a:pPr>
            <a:endParaRPr lang="en-IN">
              <a:ea typeface="+mn-ea"/>
            </a:endParaRPr>
          </a:p>
        </p:txBody>
      </p:sp>
      <p:grpSp>
        <p:nvGrpSpPr>
          <p:cNvPr id="5125" name="Group 21"/>
          <p:cNvGrpSpPr>
            <a:grpSpLocks/>
          </p:cNvGrpSpPr>
          <p:nvPr userDrawn="1"/>
        </p:nvGrpSpPr>
        <p:grpSpPr bwMode="auto">
          <a:xfrm>
            <a:off x="146050" y="6413500"/>
            <a:ext cx="3390900" cy="366713"/>
            <a:chOff x="173" y="3995"/>
            <a:chExt cx="2136" cy="231"/>
          </a:xfrm>
        </p:grpSpPr>
        <p:sp>
          <p:nvSpPr>
            <p:cNvPr id="543764" name="Rectangle 20"/>
            <p:cNvSpPr>
              <a:spLocks noChangeArrowheads="1"/>
            </p:cNvSpPr>
            <p:nvPr userDrawn="1"/>
          </p:nvSpPr>
          <p:spPr bwMode="auto">
            <a:xfrm>
              <a:off x="612" y="4038"/>
              <a:ext cx="1697" cy="174"/>
            </a:xfrm>
            <a:prstGeom prst="rect">
              <a:avLst/>
            </a:prstGeom>
            <a:solidFill>
              <a:schemeClr val="bg1"/>
            </a:solidFill>
            <a:ln w="9525">
              <a:noFill/>
              <a:miter lim="800000"/>
              <a:headEnd/>
              <a:tailEnd/>
            </a:ln>
            <a:effectLst/>
          </p:spPr>
          <p:txBody>
            <a:bodyPr anchor="ctr">
              <a:spAutoFit/>
            </a:bodyPr>
            <a:lstStyle/>
            <a:p>
              <a:pPr>
                <a:defRPr/>
              </a:pPr>
              <a:endParaRPr lang="en-IN">
                <a:ea typeface="+mn-ea"/>
              </a:endParaRPr>
            </a:p>
          </p:txBody>
        </p:sp>
        <p:sp>
          <p:nvSpPr>
            <p:cNvPr id="543763" name="Rectangle 19"/>
            <p:cNvSpPr>
              <a:spLocks noChangeArrowheads="1"/>
            </p:cNvSpPr>
            <p:nvPr userDrawn="1"/>
          </p:nvSpPr>
          <p:spPr bwMode="auto">
            <a:xfrm>
              <a:off x="202" y="4038"/>
              <a:ext cx="417" cy="172"/>
            </a:xfrm>
            <a:prstGeom prst="rect">
              <a:avLst/>
            </a:prstGeom>
            <a:solidFill>
              <a:schemeClr val="tx1"/>
            </a:solidFill>
            <a:ln w="9525">
              <a:noFill/>
              <a:miter lim="800000"/>
              <a:headEnd/>
              <a:tailEnd/>
            </a:ln>
            <a:effectLst/>
          </p:spPr>
          <p:txBody>
            <a:bodyPr anchor="ctr">
              <a:spAutoFit/>
            </a:bodyPr>
            <a:lstStyle/>
            <a:p>
              <a:pPr>
                <a:defRPr/>
              </a:pPr>
              <a:endParaRPr lang="en-IN">
                <a:ea typeface="+mn-ea"/>
              </a:endParaRPr>
            </a:p>
          </p:txBody>
        </p:sp>
        <p:sp>
          <p:nvSpPr>
            <p:cNvPr id="543762" name="Text Box 18"/>
            <p:cNvSpPr txBox="1">
              <a:spLocks noChangeArrowheads="1"/>
            </p:cNvSpPr>
            <p:nvPr userDrawn="1"/>
          </p:nvSpPr>
          <p:spPr bwMode="auto">
            <a:xfrm>
              <a:off x="173" y="3995"/>
              <a:ext cx="2132" cy="231"/>
            </a:xfrm>
            <a:prstGeom prst="rect">
              <a:avLst/>
            </a:prstGeom>
            <a:noFill/>
            <a:ln w="9525">
              <a:noFill/>
              <a:miter lim="800000"/>
              <a:headEnd/>
              <a:tailEnd/>
            </a:ln>
            <a:effectLst/>
          </p:spPr>
          <p:txBody>
            <a:bodyPr wrap="none">
              <a:spAutoFit/>
            </a:bodyPr>
            <a:lstStyle/>
            <a:p>
              <a:pPr>
                <a:defRPr/>
              </a:pPr>
              <a:r>
                <a:rPr lang="en-US" b="1">
                  <a:solidFill>
                    <a:schemeClr val="bg1"/>
                  </a:solidFill>
                  <a:ea typeface="+mn-ea"/>
                </a:rPr>
                <a:t>www.</a:t>
              </a:r>
              <a:r>
                <a:rPr lang="en-US" b="1">
                  <a:ea typeface="+mn-ea"/>
                </a:rPr>
                <a:t> Clinical trial results.org</a:t>
              </a:r>
            </a:p>
          </p:txBody>
        </p:sp>
      </p:gr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advClick="0"/>
  <p:txStyles>
    <p:titleStyle>
      <a:lvl1pPr algn="ctr" rtl="0" eaLnBrk="0" fontAlgn="base" hangingPunct="0">
        <a:lnSpc>
          <a:spcPct val="85000"/>
        </a:lnSpc>
        <a:spcBef>
          <a:spcPct val="0"/>
        </a:spcBef>
        <a:spcAft>
          <a:spcPct val="0"/>
        </a:spcAft>
        <a:defRPr sz="2400" b="1">
          <a:solidFill>
            <a:srgbClr val="FFFF00"/>
          </a:solidFill>
          <a:effectLst>
            <a:outerShdw blurRad="38100" dist="38100" dir="2700000" algn="tl">
              <a:srgbClr val="000000"/>
            </a:outerShdw>
          </a:effectLst>
          <a:latin typeface="+mj-lt"/>
          <a:ea typeface="ＭＳ Ｐゴシック" charset="0"/>
          <a:cs typeface="+mj-cs"/>
        </a:defRPr>
      </a:lvl1pPr>
      <a:lvl2pPr algn="ctr" rtl="0" eaLnBrk="0" fontAlgn="base" hangingPunct="0">
        <a:lnSpc>
          <a:spcPct val="85000"/>
        </a:lnSpc>
        <a:spcBef>
          <a:spcPct val="0"/>
        </a:spcBef>
        <a:spcAft>
          <a:spcPct val="0"/>
        </a:spcAft>
        <a:defRPr sz="2400" b="1">
          <a:solidFill>
            <a:srgbClr val="FFFF00"/>
          </a:solidFill>
          <a:effectLst>
            <a:outerShdw blurRad="38100" dist="38100" dir="2700000" algn="tl">
              <a:srgbClr val="000000"/>
            </a:outerShdw>
          </a:effectLst>
          <a:latin typeface="Arial" charset="0"/>
          <a:ea typeface="ＭＳ Ｐゴシック" charset="0"/>
        </a:defRPr>
      </a:lvl2pPr>
      <a:lvl3pPr algn="ctr" rtl="0" eaLnBrk="0" fontAlgn="base" hangingPunct="0">
        <a:lnSpc>
          <a:spcPct val="85000"/>
        </a:lnSpc>
        <a:spcBef>
          <a:spcPct val="0"/>
        </a:spcBef>
        <a:spcAft>
          <a:spcPct val="0"/>
        </a:spcAft>
        <a:defRPr sz="2400" b="1">
          <a:solidFill>
            <a:srgbClr val="FFFF00"/>
          </a:solidFill>
          <a:effectLst>
            <a:outerShdw blurRad="38100" dist="38100" dir="2700000" algn="tl">
              <a:srgbClr val="000000"/>
            </a:outerShdw>
          </a:effectLst>
          <a:latin typeface="Arial" charset="0"/>
          <a:ea typeface="ＭＳ Ｐゴシック" charset="0"/>
        </a:defRPr>
      </a:lvl3pPr>
      <a:lvl4pPr algn="ctr" rtl="0" eaLnBrk="0" fontAlgn="base" hangingPunct="0">
        <a:lnSpc>
          <a:spcPct val="85000"/>
        </a:lnSpc>
        <a:spcBef>
          <a:spcPct val="0"/>
        </a:spcBef>
        <a:spcAft>
          <a:spcPct val="0"/>
        </a:spcAft>
        <a:defRPr sz="2400" b="1">
          <a:solidFill>
            <a:srgbClr val="FFFF00"/>
          </a:solidFill>
          <a:effectLst>
            <a:outerShdw blurRad="38100" dist="38100" dir="2700000" algn="tl">
              <a:srgbClr val="000000"/>
            </a:outerShdw>
          </a:effectLst>
          <a:latin typeface="Arial" charset="0"/>
          <a:ea typeface="ＭＳ Ｐゴシック" charset="0"/>
        </a:defRPr>
      </a:lvl4pPr>
      <a:lvl5pPr algn="ctr" rtl="0" eaLnBrk="0" fontAlgn="base" hangingPunct="0">
        <a:lnSpc>
          <a:spcPct val="85000"/>
        </a:lnSpc>
        <a:spcBef>
          <a:spcPct val="0"/>
        </a:spcBef>
        <a:spcAft>
          <a:spcPct val="0"/>
        </a:spcAft>
        <a:defRPr sz="2400" b="1">
          <a:solidFill>
            <a:srgbClr val="FFFF00"/>
          </a:solidFill>
          <a:effectLst>
            <a:outerShdw blurRad="38100" dist="38100" dir="2700000" algn="tl">
              <a:srgbClr val="000000"/>
            </a:outerShdw>
          </a:effectLst>
          <a:latin typeface="Arial" charset="0"/>
          <a:ea typeface="ＭＳ Ｐゴシック" charset="0"/>
        </a:defRPr>
      </a:lvl5pPr>
      <a:lvl6pPr marL="457200" algn="ctr" rtl="0" eaLnBrk="0" fontAlgn="base" hangingPunct="0">
        <a:lnSpc>
          <a:spcPct val="85000"/>
        </a:lnSpc>
        <a:spcBef>
          <a:spcPct val="0"/>
        </a:spcBef>
        <a:spcAft>
          <a:spcPct val="0"/>
        </a:spcAft>
        <a:defRPr sz="2400" b="1">
          <a:solidFill>
            <a:srgbClr val="FFFF00"/>
          </a:solidFill>
          <a:effectLst>
            <a:outerShdw blurRad="38100" dist="38100" dir="2700000" algn="tl">
              <a:srgbClr val="000000"/>
            </a:outerShdw>
          </a:effectLst>
          <a:latin typeface="Arial" charset="0"/>
        </a:defRPr>
      </a:lvl6pPr>
      <a:lvl7pPr marL="914400" algn="ctr" rtl="0" eaLnBrk="0" fontAlgn="base" hangingPunct="0">
        <a:lnSpc>
          <a:spcPct val="85000"/>
        </a:lnSpc>
        <a:spcBef>
          <a:spcPct val="0"/>
        </a:spcBef>
        <a:spcAft>
          <a:spcPct val="0"/>
        </a:spcAft>
        <a:defRPr sz="2400" b="1">
          <a:solidFill>
            <a:srgbClr val="FFFF00"/>
          </a:solidFill>
          <a:effectLst>
            <a:outerShdw blurRad="38100" dist="38100" dir="2700000" algn="tl">
              <a:srgbClr val="000000"/>
            </a:outerShdw>
          </a:effectLst>
          <a:latin typeface="Arial" charset="0"/>
        </a:defRPr>
      </a:lvl7pPr>
      <a:lvl8pPr marL="1371600" algn="ctr" rtl="0" eaLnBrk="0" fontAlgn="base" hangingPunct="0">
        <a:lnSpc>
          <a:spcPct val="85000"/>
        </a:lnSpc>
        <a:spcBef>
          <a:spcPct val="0"/>
        </a:spcBef>
        <a:spcAft>
          <a:spcPct val="0"/>
        </a:spcAft>
        <a:defRPr sz="2400" b="1">
          <a:solidFill>
            <a:srgbClr val="FFFF00"/>
          </a:solidFill>
          <a:effectLst>
            <a:outerShdw blurRad="38100" dist="38100" dir="2700000" algn="tl">
              <a:srgbClr val="000000"/>
            </a:outerShdw>
          </a:effectLst>
          <a:latin typeface="Arial" charset="0"/>
        </a:defRPr>
      </a:lvl8pPr>
      <a:lvl9pPr marL="1828800" algn="ctr" rtl="0" eaLnBrk="0" fontAlgn="base" hangingPunct="0">
        <a:lnSpc>
          <a:spcPct val="85000"/>
        </a:lnSpc>
        <a:spcBef>
          <a:spcPct val="0"/>
        </a:spcBef>
        <a:spcAft>
          <a:spcPct val="0"/>
        </a:spcAft>
        <a:defRPr sz="2400" b="1">
          <a:solidFill>
            <a:srgbClr val="FFFF00"/>
          </a:solidFill>
          <a:effectLst>
            <a:outerShdw blurRad="38100" dist="38100" dir="2700000" algn="tl">
              <a:srgbClr val="000000"/>
            </a:outerShdw>
          </a:effectLst>
          <a:latin typeface="Arial" charset="0"/>
        </a:defRPr>
      </a:lvl9pPr>
    </p:titleStyle>
    <p:bodyStyle>
      <a:lvl1pPr marL="1092200" indent="279400" algn="l" rtl="0" eaLnBrk="0" fontAlgn="base" hangingPunct="0">
        <a:lnSpc>
          <a:spcPct val="80000"/>
        </a:lnSpc>
        <a:spcBef>
          <a:spcPct val="20000"/>
        </a:spcBef>
        <a:spcAft>
          <a:spcPct val="5000"/>
        </a:spcAft>
        <a:buClr>
          <a:srgbClr val="FF9900"/>
        </a:buClr>
        <a:buChar char="•"/>
        <a:tabLst>
          <a:tab pos="1371600" algn="l"/>
        </a:tabLst>
        <a:defRPr sz="2800">
          <a:solidFill>
            <a:schemeClr val="tx1"/>
          </a:solidFill>
          <a:latin typeface="+mn-lt"/>
          <a:ea typeface="ＭＳ Ｐゴシック" charset="0"/>
          <a:cs typeface="+mn-cs"/>
        </a:defRPr>
      </a:lvl1pPr>
      <a:lvl2pPr marL="2006600" indent="-292100" algn="l" rtl="0" eaLnBrk="0" fontAlgn="base" hangingPunct="0">
        <a:lnSpc>
          <a:spcPct val="80000"/>
        </a:lnSpc>
        <a:spcBef>
          <a:spcPct val="20000"/>
        </a:spcBef>
        <a:spcAft>
          <a:spcPct val="5000"/>
        </a:spcAft>
        <a:buClr>
          <a:srgbClr val="FF9900"/>
        </a:buClr>
        <a:buChar char="–"/>
        <a:tabLst>
          <a:tab pos="1371600" algn="l"/>
        </a:tabLst>
        <a:defRPr sz="2400">
          <a:solidFill>
            <a:schemeClr val="tx1"/>
          </a:solidFill>
          <a:latin typeface="+mn-lt"/>
          <a:ea typeface="ＭＳ Ｐゴシック" charset="0"/>
        </a:defRPr>
      </a:lvl2pPr>
      <a:lvl3pPr marL="3486150" indent="-228600" algn="l" rtl="0" eaLnBrk="0" fontAlgn="base" hangingPunct="0">
        <a:lnSpc>
          <a:spcPct val="80000"/>
        </a:lnSpc>
        <a:spcBef>
          <a:spcPct val="20000"/>
        </a:spcBef>
        <a:spcAft>
          <a:spcPct val="5000"/>
        </a:spcAft>
        <a:buClr>
          <a:srgbClr val="FF9900"/>
        </a:buClr>
        <a:buChar char="•"/>
        <a:tabLst>
          <a:tab pos="1371600" algn="l"/>
        </a:tabLst>
        <a:defRPr sz="2000">
          <a:solidFill>
            <a:schemeClr val="tx1"/>
          </a:solidFill>
          <a:latin typeface="+mn-lt"/>
          <a:ea typeface="ＭＳ Ｐゴシック" charset="0"/>
        </a:defRPr>
      </a:lvl3pPr>
      <a:lvl4pPr marL="3829050" indent="-228600" algn="l" rtl="0" eaLnBrk="0" fontAlgn="base" hangingPunct="0">
        <a:lnSpc>
          <a:spcPct val="80000"/>
        </a:lnSpc>
        <a:spcBef>
          <a:spcPct val="20000"/>
        </a:spcBef>
        <a:spcAft>
          <a:spcPct val="5000"/>
        </a:spcAft>
        <a:buClr>
          <a:srgbClr val="FF9900"/>
        </a:buClr>
        <a:buChar char="–"/>
        <a:tabLst>
          <a:tab pos="1371600" algn="l"/>
        </a:tabLst>
        <a:defRPr>
          <a:solidFill>
            <a:schemeClr val="tx1"/>
          </a:solidFill>
          <a:latin typeface="+mn-lt"/>
          <a:ea typeface="ＭＳ Ｐゴシック" charset="0"/>
        </a:defRPr>
      </a:lvl4pPr>
      <a:lvl5pPr marL="4171950" indent="-228600" algn="l" rtl="0" eaLnBrk="0" fontAlgn="base" hangingPunct="0">
        <a:lnSpc>
          <a:spcPct val="80000"/>
        </a:lnSpc>
        <a:spcBef>
          <a:spcPct val="20000"/>
        </a:spcBef>
        <a:spcAft>
          <a:spcPct val="5000"/>
        </a:spcAft>
        <a:buClr>
          <a:srgbClr val="FF9900"/>
        </a:buClr>
        <a:buChar char="»"/>
        <a:tabLst>
          <a:tab pos="1371600" algn="l"/>
        </a:tabLst>
        <a:defRPr>
          <a:solidFill>
            <a:schemeClr val="tx1"/>
          </a:solidFill>
          <a:latin typeface="+mn-lt"/>
          <a:ea typeface="ＭＳ Ｐゴシック" charset="0"/>
        </a:defRPr>
      </a:lvl5pPr>
      <a:lvl6pPr marL="4629150" indent="-228600" algn="l" rtl="0" eaLnBrk="0" fontAlgn="base" hangingPunct="0">
        <a:lnSpc>
          <a:spcPct val="80000"/>
        </a:lnSpc>
        <a:spcBef>
          <a:spcPct val="20000"/>
        </a:spcBef>
        <a:spcAft>
          <a:spcPct val="5000"/>
        </a:spcAft>
        <a:buClr>
          <a:srgbClr val="FF9900"/>
        </a:buClr>
        <a:buChar char="»"/>
        <a:tabLst>
          <a:tab pos="1371600" algn="l"/>
        </a:tabLst>
        <a:defRPr>
          <a:solidFill>
            <a:schemeClr val="tx1"/>
          </a:solidFill>
          <a:latin typeface="+mn-lt"/>
        </a:defRPr>
      </a:lvl6pPr>
      <a:lvl7pPr marL="5086350" indent="-228600" algn="l" rtl="0" eaLnBrk="0" fontAlgn="base" hangingPunct="0">
        <a:lnSpc>
          <a:spcPct val="80000"/>
        </a:lnSpc>
        <a:spcBef>
          <a:spcPct val="20000"/>
        </a:spcBef>
        <a:spcAft>
          <a:spcPct val="5000"/>
        </a:spcAft>
        <a:buClr>
          <a:srgbClr val="FF9900"/>
        </a:buClr>
        <a:buChar char="»"/>
        <a:tabLst>
          <a:tab pos="1371600" algn="l"/>
        </a:tabLst>
        <a:defRPr>
          <a:solidFill>
            <a:schemeClr val="tx1"/>
          </a:solidFill>
          <a:latin typeface="+mn-lt"/>
        </a:defRPr>
      </a:lvl7pPr>
      <a:lvl8pPr marL="5543550" indent="-228600" algn="l" rtl="0" eaLnBrk="0" fontAlgn="base" hangingPunct="0">
        <a:lnSpc>
          <a:spcPct val="80000"/>
        </a:lnSpc>
        <a:spcBef>
          <a:spcPct val="20000"/>
        </a:spcBef>
        <a:spcAft>
          <a:spcPct val="5000"/>
        </a:spcAft>
        <a:buClr>
          <a:srgbClr val="FF9900"/>
        </a:buClr>
        <a:buChar char="»"/>
        <a:tabLst>
          <a:tab pos="1371600" algn="l"/>
        </a:tabLst>
        <a:defRPr>
          <a:solidFill>
            <a:schemeClr val="tx1"/>
          </a:solidFill>
          <a:latin typeface="+mn-lt"/>
        </a:defRPr>
      </a:lvl8pPr>
      <a:lvl9pPr marL="6000750" indent="-228600" algn="l" rtl="0" eaLnBrk="0" fontAlgn="base" hangingPunct="0">
        <a:lnSpc>
          <a:spcPct val="80000"/>
        </a:lnSpc>
        <a:spcBef>
          <a:spcPct val="20000"/>
        </a:spcBef>
        <a:spcAft>
          <a:spcPct val="5000"/>
        </a:spcAft>
        <a:buClr>
          <a:srgbClr val="FF9900"/>
        </a:buClr>
        <a:buChar char="»"/>
        <a:tabLst>
          <a:tab pos="1371600" algn="l"/>
        </a:tabLs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2.bin"/><Relationship Id="rId5"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3.bin"/><Relationship Id="rId5" Type="http://schemas.openxmlformats.org/officeDocument/2006/relationships/image" Target="../media/image3.emf"/><Relationship Id="rId1" Type="http://schemas.openxmlformats.org/officeDocument/2006/relationships/vmlDrawing" Target="../drawings/vmlDrawing3.vml"/><Relationship Id="rId2"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4.bin"/><Relationship Id="rId5" Type="http://schemas.openxmlformats.org/officeDocument/2006/relationships/image" Target="../media/image4.emf"/><Relationship Id="rId1" Type="http://schemas.openxmlformats.org/officeDocument/2006/relationships/vmlDrawing" Target="../drawings/vmlDrawing4.vml"/><Relationship Id="rId2"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882" name="Rectangle 2"/>
          <p:cNvSpPr>
            <a:spLocks noGrp="1" noChangeArrowheads="1"/>
          </p:cNvSpPr>
          <p:nvPr>
            <p:ph type="ctrTitle"/>
          </p:nvPr>
        </p:nvSpPr>
        <p:spPr>
          <a:xfrm>
            <a:off x="541338" y="2025650"/>
            <a:ext cx="9101137" cy="1143000"/>
          </a:xfrm>
          <a:effectLst>
            <a:outerShdw blurRad="63500" dist="35921" dir="2700000" algn="ctr" rotWithShape="0">
              <a:schemeClr val="bg2"/>
            </a:outerShdw>
          </a:effectLst>
        </p:spPr>
        <p:txBody>
          <a:bodyPr/>
          <a:lstStyle/>
          <a:p>
            <a:pPr>
              <a:lnSpc>
                <a:spcPct val="100000"/>
              </a:lnSpc>
            </a:pPr>
            <a:r>
              <a:rPr lang="en-US">
                <a:solidFill>
                  <a:schemeClr val="tx1"/>
                </a:solidFill>
                <a:latin typeface="Arial" charset="0"/>
              </a:rPr>
              <a:t>Arterial Biology for the Investigation of the Treatment Effects of Reducing Cholesterol 2</a:t>
            </a:r>
          </a:p>
        </p:txBody>
      </p:sp>
      <p:sp>
        <p:nvSpPr>
          <p:cNvPr id="3962886" name="Rectangle 6"/>
          <p:cNvSpPr>
            <a:spLocks noChangeArrowheads="1"/>
          </p:cNvSpPr>
          <p:nvPr/>
        </p:nvSpPr>
        <p:spPr bwMode="blackWhite">
          <a:xfrm flipV="1">
            <a:off x="550863" y="985838"/>
            <a:ext cx="9259887" cy="123825"/>
          </a:xfrm>
          <a:prstGeom prst="rect">
            <a:avLst/>
          </a:prstGeom>
          <a:gradFill rotWithShape="0">
            <a:gsLst>
              <a:gs pos="0">
                <a:srgbClr val="6CABCA"/>
              </a:gs>
              <a:gs pos="50000">
                <a:srgbClr val="6CABCA">
                  <a:gamma/>
                  <a:shade val="56078"/>
                  <a:invGamma/>
                </a:srgbClr>
              </a:gs>
              <a:gs pos="100000">
                <a:srgbClr val="6CABCA"/>
              </a:gs>
            </a:gsLst>
            <a:lin ang="0" scaled="1"/>
          </a:gradFill>
          <a:ln w="9525">
            <a:solidFill>
              <a:srgbClr val="800000"/>
            </a:solidFill>
            <a:miter lim="800000"/>
            <a:headEnd/>
            <a:tailEnd/>
          </a:ln>
          <a:effectLst>
            <a:outerShdw dist="109250" dir="2132261" algn="ctr" rotWithShape="0">
              <a:schemeClr val="bg1"/>
            </a:outerShdw>
          </a:effectLst>
        </p:spPr>
        <p:txBody>
          <a:bodyPr wrap="none" anchor="ctr"/>
          <a:lstStyle/>
          <a:p>
            <a:pPr>
              <a:defRPr/>
            </a:pPr>
            <a:endParaRPr lang="en-IN">
              <a:ea typeface="+mn-ea"/>
            </a:endParaRPr>
          </a:p>
        </p:txBody>
      </p:sp>
      <p:sp>
        <p:nvSpPr>
          <p:cNvPr id="3962887" name="Text Box 7"/>
          <p:cNvSpPr txBox="1">
            <a:spLocks noChangeArrowheads="1"/>
          </p:cNvSpPr>
          <p:nvPr/>
        </p:nvSpPr>
        <p:spPr bwMode="auto">
          <a:xfrm>
            <a:off x="2455863" y="142875"/>
            <a:ext cx="5848350" cy="641350"/>
          </a:xfrm>
          <a:prstGeom prst="rect">
            <a:avLst/>
          </a:prstGeom>
          <a:noFill/>
          <a:ln w="9525">
            <a:noFill/>
            <a:miter lim="800000"/>
            <a:headEnd/>
            <a:tailEnd/>
          </a:ln>
          <a:effectLst>
            <a:outerShdw dist="17961" dir="2700000" algn="ctr" rotWithShape="0">
              <a:schemeClr val="bg1"/>
            </a:outerShdw>
          </a:effec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30000"/>
              </a:spcBef>
              <a:spcAft>
                <a:spcPct val="0"/>
              </a:spcAft>
              <a:defRPr>
                <a:solidFill>
                  <a:schemeClr val="tx1"/>
                </a:solidFill>
                <a:latin typeface="Arial" charset="0"/>
                <a:ea typeface="ＭＳ Ｐゴシック" charset="0"/>
              </a:defRPr>
            </a:lvl6pPr>
            <a:lvl7pPr marL="2971800" indent="-228600" eaLnBrk="0" fontAlgn="base" hangingPunct="0">
              <a:spcBef>
                <a:spcPct val="30000"/>
              </a:spcBef>
              <a:spcAft>
                <a:spcPct val="0"/>
              </a:spcAft>
              <a:defRPr>
                <a:solidFill>
                  <a:schemeClr val="tx1"/>
                </a:solidFill>
                <a:latin typeface="Arial" charset="0"/>
                <a:ea typeface="ＭＳ Ｐゴシック" charset="0"/>
              </a:defRPr>
            </a:lvl7pPr>
            <a:lvl8pPr marL="3429000" indent="-228600" eaLnBrk="0" fontAlgn="base" hangingPunct="0">
              <a:spcBef>
                <a:spcPct val="30000"/>
              </a:spcBef>
              <a:spcAft>
                <a:spcPct val="0"/>
              </a:spcAft>
              <a:defRPr>
                <a:solidFill>
                  <a:schemeClr val="tx1"/>
                </a:solidFill>
                <a:latin typeface="Arial" charset="0"/>
                <a:ea typeface="ＭＳ Ｐゴシック" charset="0"/>
              </a:defRPr>
            </a:lvl8pPr>
            <a:lvl9pPr marL="3886200" indent="-228600" eaLnBrk="0" fontAlgn="base" hangingPunct="0">
              <a:spcBef>
                <a:spcPct val="30000"/>
              </a:spcBef>
              <a:spcAft>
                <a:spcPct val="0"/>
              </a:spcAft>
              <a:defRPr>
                <a:solidFill>
                  <a:schemeClr val="tx1"/>
                </a:solidFill>
                <a:latin typeface="Arial" charset="0"/>
                <a:ea typeface="ＭＳ Ｐゴシック" charset="0"/>
              </a:defRPr>
            </a:lvl9pPr>
          </a:lstStyle>
          <a:p>
            <a:pPr algn="ctr">
              <a:spcBef>
                <a:spcPct val="50000"/>
              </a:spcBef>
            </a:pPr>
            <a:r>
              <a:rPr lang="en-US" sz="3600" b="1">
                <a:solidFill>
                  <a:srgbClr val="FFFF00"/>
                </a:solidFill>
                <a:effectLst>
                  <a:outerShdw blurRad="38100" dist="38100" dir="2700000" algn="tl">
                    <a:srgbClr val="000000"/>
                  </a:outerShdw>
                </a:effectLst>
              </a:rPr>
              <a:t>ARBITER-2 Trial</a:t>
            </a:r>
          </a:p>
        </p:txBody>
      </p:sp>
      <p:sp>
        <p:nvSpPr>
          <p:cNvPr id="3962888" name="Text Box 8"/>
          <p:cNvSpPr txBox="1">
            <a:spLocks noChangeArrowheads="1"/>
          </p:cNvSpPr>
          <p:nvPr/>
        </p:nvSpPr>
        <p:spPr bwMode="auto">
          <a:xfrm>
            <a:off x="984250" y="3978275"/>
            <a:ext cx="8166100" cy="2014538"/>
          </a:xfrm>
          <a:prstGeom prst="rect">
            <a:avLst/>
          </a:prstGeom>
          <a:noFill/>
          <a:ln w="9525">
            <a:noFill/>
            <a:miter lim="800000"/>
            <a:headEnd/>
            <a:tailEnd/>
          </a:ln>
          <a:effec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30000"/>
              </a:spcBef>
              <a:spcAft>
                <a:spcPct val="0"/>
              </a:spcAft>
              <a:defRPr>
                <a:solidFill>
                  <a:schemeClr val="tx1"/>
                </a:solidFill>
                <a:latin typeface="Arial" charset="0"/>
                <a:ea typeface="ＭＳ Ｐゴシック" charset="0"/>
              </a:defRPr>
            </a:lvl6pPr>
            <a:lvl7pPr marL="2971800" indent="-228600" eaLnBrk="0" fontAlgn="base" hangingPunct="0">
              <a:spcBef>
                <a:spcPct val="30000"/>
              </a:spcBef>
              <a:spcAft>
                <a:spcPct val="0"/>
              </a:spcAft>
              <a:defRPr>
                <a:solidFill>
                  <a:schemeClr val="tx1"/>
                </a:solidFill>
                <a:latin typeface="Arial" charset="0"/>
                <a:ea typeface="ＭＳ Ｐゴシック" charset="0"/>
              </a:defRPr>
            </a:lvl7pPr>
            <a:lvl8pPr marL="3429000" indent="-228600" eaLnBrk="0" fontAlgn="base" hangingPunct="0">
              <a:spcBef>
                <a:spcPct val="30000"/>
              </a:spcBef>
              <a:spcAft>
                <a:spcPct val="0"/>
              </a:spcAft>
              <a:defRPr>
                <a:solidFill>
                  <a:schemeClr val="tx1"/>
                </a:solidFill>
                <a:latin typeface="Arial" charset="0"/>
                <a:ea typeface="ＭＳ Ｐゴシック" charset="0"/>
              </a:defRPr>
            </a:lvl8pPr>
            <a:lvl9pPr marL="3886200" indent="-228600" eaLnBrk="0" fontAlgn="base" hangingPunct="0">
              <a:spcBef>
                <a:spcPct val="3000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2800" b="1">
                <a:effectLst>
                  <a:outerShdw blurRad="38100" dist="38100" dir="2700000" algn="tl">
                    <a:srgbClr val="000000"/>
                  </a:outerShdw>
                </a:effectLst>
              </a:rPr>
              <a:t>Presented at</a:t>
            </a:r>
          </a:p>
          <a:p>
            <a:pPr algn="ctr" eaLnBrk="1" hangingPunct="1">
              <a:spcBef>
                <a:spcPct val="0"/>
              </a:spcBef>
            </a:pPr>
            <a:r>
              <a:rPr lang="en-US" sz="2800" b="1">
                <a:effectLst>
                  <a:outerShdw blurRad="38100" dist="38100" dir="2700000" algn="tl">
                    <a:srgbClr val="000000"/>
                  </a:outerShdw>
                </a:effectLst>
              </a:rPr>
              <a:t>The American Heart Association	</a:t>
            </a:r>
          </a:p>
          <a:p>
            <a:pPr algn="ctr" eaLnBrk="1" hangingPunct="1">
              <a:spcBef>
                <a:spcPct val="0"/>
              </a:spcBef>
            </a:pPr>
            <a:r>
              <a:rPr lang="en-US" sz="2800" b="1">
                <a:effectLst>
                  <a:outerShdw blurRad="38100" dist="38100" dir="2700000" algn="tl">
                    <a:srgbClr val="000000"/>
                  </a:outerShdw>
                </a:effectLst>
              </a:rPr>
              <a:t>Scientific Sessions 2004</a:t>
            </a:r>
          </a:p>
          <a:p>
            <a:pPr algn="ctr" eaLnBrk="1" hangingPunct="1">
              <a:spcBef>
                <a:spcPct val="50000"/>
              </a:spcBef>
            </a:pPr>
            <a:r>
              <a:rPr lang="en-US" sz="2800" b="1">
                <a:effectLst>
                  <a:outerShdw blurRad="38100" dist="38100" dir="2700000" algn="tl">
                    <a:srgbClr val="000000"/>
                  </a:outerShdw>
                </a:effectLst>
              </a:rPr>
              <a:t>Presented by Dr. A. Taylor</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0838" name="Text Box 6"/>
          <p:cNvSpPr txBox="1">
            <a:spLocks noChangeArrowheads="1"/>
          </p:cNvSpPr>
          <p:nvPr/>
        </p:nvSpPr>
        <p:spPr bwMode="auto">
          <a:xfrm>
            <a:off x="1046163" y="5051425"/>
            <a:ext cx="8324850" cy="1030288"/>
          </a:xfrm>
          <a:prstGeom prst="rect">
            <a:avLst/>
          </a:prstGeom>
          <a:noFill/>
          <a:ln w="28575">
            <a:solidFill>
              <a:srgbClr val="99CCFF"/>
            </a:solidFill>
            <a:miter lim="800000"/>
            <a:headEnd/>
            <a:tailEnd/>
          </a:ln>
          <a:effectLst>
            <a:outerShdw dist="17961" dir="2700000" algn="ctr" rotWithShape="0">
              <a:schemeClr val="bg1"/>
            </a:outerShdw>
          </a:effectLst>
        </p:spPr>
        <p:txBody>
          <a:bodyPr>
            <a:spAutoFit/>
          </a:bodyPr>
          <a:lstStyle/>
          <a:p>
            <a:pPr algn="ctr">
              <a:spcBef>
                <a:spcPct val="50000"/>
              </a:spcBef>
              <a:defRPr/>
            </a:pPr>
            <a:r>
              <a:rPr lang="en-US" sz="2000">
                <a:ea typeface="+mn-ea"/>
              </a:rPr>
              <a:t>Primary Endpoint:</a:t>
            </a:r>
          </a:p>
          <a:p>
            <a:pPr marL="682625" lvl="1" indent="-225425">
              <a:spcBef>
                <a:spcPct val="20000"/>
              </a:spcBef>
              <a:buClr>
                <a:srgbClr val="99CCFF"/>
              </a:buClr>
              <a:buSzPct val="40000"/>
              <a:buFont typeface="Webdings" pitchFamily="18" charset="2"/>
              <a:buChar char="g"/>
              <a:defRPr/>
            </a:pPr>
            <a:r>
              <a:rPr lang="en-US">
                <a:ea typeface="+mn-ea"/>
              </a:rPr>
              <a:t>Change in mean common carotid intimal medial thickness (IMT) at 1 year within each study group</a:t>
            </a:r>
          </a:p>
        </p:txBody>
      </p:sp>
      <p:sp>
        <p:nvSpPr>
          <p:cNvPr id="3960843" name="Rectangle 11"/>
          <p:cNvSpPr>
            <a:spLocks noGrp="1" noChangeArrowheads="1"/>
          </p:cNvSpPr>
          <p:nvPr>
            <p:ph type="title" idx="4294967295"/>
          </p:nvPr>
        </p:nvSpPr>
        <p:spPr/>
        <p:txBody>
          <a:bodyPr/>
          <a:lstStyle/>
          <a:p>
            <a:r>
              <a:rPr lang="en-US" sz="3600">
                <a:latin typeface="Arial" charset="0"/>
              </a:rPr>
              <a:t>ARBITER-2 Trial</a:t>
            </a:r>
          </a:p>
        </p:txBody>
      </p:sp>
      <p:sp>
        <p:nvSpPr>
          <p:cNvPr id="3960845" name="Text Box 13"/>
          <p:cNvSpPr txBox="1">
            <a:spLocks noChangeArrowheads="1"/>
          </p:cNvSpPr>
          <p:nvPr/>
        </p:nvSpPr>
        <p:spPr bwMode="auto">
          <a:xfrm>
            <a:off x="7669213" y="6434138"/>
            <a:ext cx="2125662" cy="304800"/>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a:defRPr/>
            </a:pPr>
            <a:r>
              <a:rPr lang="en-US" sz="1400" b="1" i="1">
                <a:ea typeface="+mn-ea"/>
              </a:rPr>
              <a:t>Presented at AHA 2004</a:t>
            </a:r>
          </a:p>
        </p:txBody>
      </p:sp>
      <p:sp>
        <p:nvSpPr>
          <p:cNvPr id="3960852" name="Text Box 20"/>
          <p:cNvSpPr txBox="1">
            <a:spLocks noChangeArrowheads="1"/>
          </p:cNvSpPr>
          <p:nvPr/>
        </p:nvSpPr>
        <p:spPr bwMode="auto">
          <a:xfrm>
            <a:off x="5670550" y="3578225"/>
            <a:ext cx="3484563" cy="669925"/>
          </a:xfrm>
          <a:prstGeom prst="rect">
            <a:avLst/>
          </a:prstGeom>
          <a:noFill/>
          <a:ln w="28575">
            <a:solidFill>
              <a:srgbClr val="99CCFF"/>
            </a:solidFill>
            <a:miter lim="800000"/>
            <a:headEnd/>
            <a:tailEnd/>
          </a:ln>
          <a:effectLst>
            <a:outerShdw dist="17961" dir="2700000" algn="ctr" rotWithShape="0">
              <a:schemeClr val="bg1"/>
            </a:outerShdw>
          </a:effectLst>
        </p:spPr>
        <p:txBody>
          <a:bodyPr>
            <a:spAutoFit/>
          </a:bodyPr>
          <a:lstStyle/>
          <a:p>
            <a:pPr algn="ctr">
              <a:spcBef>
                <a:spcPct val="0"/>
              </a:spcBef>
              <a:defRPr/>
            </a:pPr>
            <a:r>
              <a:rPr lang="en-US" sz="2000" b="1">
                <a:ea typeface="+mn-ea"/>
              </a:rPr>
              <a:t>Placebo</a:t>
            </a:r>
          </a:p>
          <a:p>
            <a:pPr algn="ctr">
              <a:spcBef>
                <a:spcPct val="0"/>
              </a:spcBef>
              <a:defRPr/>
            </a:pPr>
            <a:r>
              <a:rPr lang="en-US" sz="1600">
                <a:ea typeface="+mn-ea"/>
              </a:rPr>
              <a:t>Concomitant statin therapy</a:t>
            </a:r>
          </a:p>
        </p:txBody>
      </p:sp>
      <p:sp>
        <p:nvSpPr>
          <p:cNvPr id="3960857" name="Text Box 25"/>
          <p:cNvSpPr txBox="1">
            <a:spLocks noChangeArrowheads="1"/>
          </p:cNvSpPr>
          <p:nvPr/>
        </p:nvSpPr>
        <p:spPr bwMode="auto">
          <a:xfrm>
            <a:off x="744538" y="1200150"/>
            <a:ext cx="8796337" cy="1533525"/>
          </a:xfrm>
          <a:prstGeom prst="rect">
            <a:avLst/>
          </a:prstGeom>
          <a:noFill/>
          <a:ln w="28575">
            <a:solidFill>
              <a:srgbClr val="99CCFF"/>
            </a:solidFill>
            <a:miter lim="800000"/>
            <a:headEnd/>
            <a:tailEnd/>
          </a:ln>
          <a:effectLst>
            <a:outerShdw dist="17961" dir="2700000" algn="ctr" rotWithShape="0">
              <a:schemeClr val="bg1"/>
            </a:outerShdw>
          </a:effectLst>
        </p:spPr>
        <p:txBody>
          <a:bodyPr>
            <a:spAutoFit/>
          </a:bodyPr>
          <a:lstStyle/>
          <a:p>
            <a:pPr algn="ctr">
              <a:lnSpc>
                <a:spcPct val="105000"/>
              </a:lnSpc>
              <a:spcBef>
                <a:spcPct val="0"/>
              </a:spcBef>
              <a:buClr>
                <a:srgbClr val="99CCFF"/>
              </a:buClr>
              <a:defRPr/>
            </a:pPr>
            <a:r>
              <a:rPr lang="en-US" sz="2000" b="1">
                <a:ea typeface="+mn-ea"/>
              </a:rPr>
              <a:t>167 Coronary heart disease patients with low HDL cholesterol levels (&lt;45 mg/dl) pre-treated with statin therapy</a:t>
            </a:r>
          </a:p>
          <a:p>
            <a:pPr algn="ctr">
              <a:lnSpc>
                <a:spcPct val="105000"/>
              </a:lnSpc>
              <a:spcBef>
                <a:spcPct val="0"/>
              </a:spcBef>
              <a:buClr>
                <a:srgbClr val="99CCFF"/>
              </a:buClr>
              <a:defRPr/>
            </a:pPr>
            <a:r>
              <a:rPr lang="en-US" sz="1600">
                <a:ea typeface="+mn-ea"/>
              </a:rPr>
              <a:t>Mainly simvostatin, average 35 mg for 4.5 years</a:t>
            </a:r>
          </a:p>
          <a:p>
            <a:pPr algn="ctr">
              <a:lnSpc>
                <a:spcPct val="105000"/>
              </a:lnSpc>
              <a:spcBef>
                <a:spcPct val="0"/>
              </a:spcBef>
              <a:buClr>
                <a:srgbClr val="99CCFF"/>
              </a:buClr>
              <a:defRPr/>
            </a:pPr>
            <a:r>
              <a:rPr lang="en-US" sz="1600">
                <a:ea typeface="+mn-ea"/>
              </a:rPr>
              <a:t>Average baseline lipids: 89 mg/dL LDL, 40 mg/dL HDL, 157 mg/dL total cholesterol</a:t>
            </a:r>
          </a:p>
          <a:p>
            <a:pPr algn="ctr">
              <a:lnSpc>
                <a:spcPct val="105000"/>
              </a:lnSpc>
              <a:spcBef>
                <a:spcPct val="0"/>
              </a:spcBef>
              <a:buClr>
                <a:srgbClr val="99CCFF"/>
              </a:buClr>
              <a:defRPr/>
            </a:pPr>
            <a:r>
              <a:rPr lang="en-US" sz="1600">
                <a:ea typeface="+mn-ea"/>
              </a:rPr>
              <a:t>Mean age 67, 89% male</a:t>
            </a:r>
          </a:p>
        </p:txBody>
      </p:sp>
      <p:sp>
        <p:nvSpPr>
          <p:cNvPr id="3960858" name="Text Box 26"/>
          <p:cNvSpPr txBox="1">
            <a:spLocks noChangeArrowheads="1"/>
          </p:cNvSpPr>
          <p:nvPr/>
        </p:nvSpPr>
        <p:spPr bwMode="auto">
          <a:xfrm>
            <a:off x="1355725" y="3568700"/>
            <a:ext cx="3484563" cy="1158875"/>
          </a:xfrm>
          <a:prstGeom prst="rect">
            <a:avLst/>
          </a:prstGeom>
          <a:noFill/>
          <a:ln w="28575">
            <a:solidFill>
              <a:srgbClr val="99CCFF"/>
            </a:solidFill>
            <a:miter lim="800000"/>
            <a:headEnd/>
            <a:tailEnd/>
          </a:ln>
          <a:effectLst>
            <a:outerShdw dist="17961" dir="2700000" algn="ctr" rotWithShape="0">
              <a:schemeClr val="bg1"/>
            </a:outerShdw>
          </a:effectLst>
        </p:spPr>
        <p:txBody>
          <a:bodyPr>
            <a:spAutoFit/>
          </a:bodyPr>
          <a:lstStyle/>
          <a:p>
            <a:pPr algn="ctr">
              <a:spcBef>
                <a:spcPct val="0"/>
              </a:spcBef>
              <a:defRPr/>
            </a:pPr>
            <a:r>
              <a:rPr lang="en-US" sz="2000" b="1">
                <a:ea typeface="+mn-ea"/>
              </a:rPr>
              <a:t>Extended Release Niacin</a:t>
            </a:r>
          </a:p>
          <a:p>
            <a:pPr algn="ctr">
              <a:spcBef>
                <a:spcPct val="0"/>
              </a:spcBef>
              <a:defRPr/>
            </a:pPr>
            <a:r>
              <a:rPr lang="en-US" sz="1600">
                <a:ea typeface="+mn-ea"/>
              </a:rPr>
              <a:t>500 mg/day - first month</a:t>
            </a:r>
          </a:p>
          <a:p>
            <a:pPr algn="ctr">
              <a:spcBef>
                <a:spcPct val="0"/>
              </a:spcBef>
              <a:defRPr/>
            </a:pPr>
            <a:r>
              <a:rPr lang="en-US" sz="1600">
                <a:ea typeface="+mn-ea"/>
              </a:rPr>
              <a:t>1000mg/ day - remaining 11 months</a:t>
            </a:r>
          </a:p>
          <a:p>
            <a:pPr algn="ctr">
              <a:spcBef>
                <a:spcPct val="0"/>
              </a:spcBef>
              <a:defRPr/>
            </a:pPr>
            <a:r>
              <a:rPr lang="en-US" sz="1600">
                <a:ea typeface="+mn-ea"/>
              </a:rPr>
              <a:t>Concomitant statin therapy</a:t>
            </a:r>
          </a:p>
        </p:txBody>
      </p:sp>
      <p:sp>
        <p:nvSpPr>
          <p:cNvPr id="3960859" name="Line 27"/>
          <p:cNvSpPr>
            <a:spLocks noChangeShapeType="1"/>
          </p:cNvSpPr>
          <p:nvPr/>
        </p:nvSpPr>
        <p:spPr bwMode="auto">
          <a:xfrm flipH="1">
            <a:off x="4000500" y="2844800"/>
            <a:ext cx="1155700" cy="546100"/>
          </a:xfrm>
          <a:prstGeom prst="line">
            <a:avLst/>
          </a:prstGeom>
          <a:noFill/>
          <a:ln w="57150">
            <a:solidFill>
              <a:schemeClr val="tx1"/>
            </a:solidFill>
            <a:round/>
            <a:headEnd/>
            <a:tailEnd type="triangle" w="med" len="med"/>
          </a:ln>
          <a:effectLst>
            <a:outerShdw dist="35921" dir="2700000" algn="ctr" rotWithShape="0">
              <a:schemeClr val="bg1"/>
            </a:outerShdw>
          </a:effectLst>
        </p:spPr>
        <p:txBody>
          <a:bodyPr anchor="ctr">
            <a:spAutoFit/>
          </a:bodyPr>
          <a:lstStyle/>
          <a:p>
            <a:pPr>
              <a:defRPr/>
            </a:pPr>
            <a:endParaRPr lang="en-IN">
              <a:ea typeface="+mn-ea"/>
            </a:endParaRPr>
          </a:p>
        </p:txBody>
      </p:sp>
      <p:sp>
        <p:nvSpPr>
          <p:cNvPr id="3960860" name="Line 28"/>
          <p:cNvSpPr>
            <a:spLocks noChangeShapeType="1"/>
          </p:cNvSpPr>
          <p:nvPr/>
        </p:nvSpPr>
        <p:spPr bwMode="auto">
          <a:xfrm>
            <a:off x="5130800" y="2857500"/>
            <a:ext cx="1155700" cy="546100"/>
          </a:xfrm>
          <a:prstGeom prst="line">
            <a:avLst/>
          </a:prstGeom>
          <a:noFill/>
          <a:ln w="57150">
            <a:solidFill>
              <a:schemeClr val="tx1"/>
            </a:solidFill>
            <a:round/>
            <a:headEnd/>
            <a:tailEnd type="triangle" w="med" len="med"/>
          </a:ln>
          <a:effectLst>
            <a:outerShdw dist="35921" dir="2700000" algn="ctr" rotWithShape="0">
              <a:schemeClr val="bg1"/>
            </a:outerShdw>
          </a:effectLst>
        </p:spPr>
        <p:txBody>
          <a:bodyPr anchor="ctr">
            <a:spAutoFit/>
          </a:bodyPr>
          <a:lstStyle/>
          <a:p>
            <a:pPr>
              <a:defRPr/>
            </a:pPr>
            <a:endParaRPr lang="en-IN">
              <a:ea typeface="+mn-ea"/>
            </a:endParaRPr>
          </a:p>
        </p:txBody>
      </p:sp>
    </p:spTree>
  </p:cSld>
  <p:clrMapOvr>
    <a:masterClrMapping/>
  </p:clrMapOvr>
  <p:transition xmlns:p14="http://schemas.microsoft.com/office/powerpoint/2010/main">
    <p:circl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2514" name="Rectangle 2"/>
          <p:cNvSpPr>
            <a:spLocks noGrp="1" noChangeArrowheads="1"/>
          </p:cNvSpPr>
          <p:nvPr>
            <p:ph type="title"/>
          </p:nvPr>
        </p:nvSpPr>
        <p:spPr/>
        <p:txBody>
          <a:bodyPr/>
          <a:lstStyle/>
          <a:p>
            <a:r>
              <a:rPr lang="en-US" sz="3600">
                <a:latin typeface="Arial" charset="0"/>
              </a:rPr>
              <a:t>ARBITER-2 Trial: Primary endpoint</a:t>
            </a:r>
          </a:p>
        </p:txBody>
      </p:sp>
      <p:graphicFrame>
        <p:nvGraphicFramePr>
          <p:cNvPr id="1026" name="Object 7"/>
          <p:cNvGraphicFramePr>
            <a:graphicFrameLocks noChangeAspect="1"/>
          </p:cNvGraphicFramePr>
          <p:nvPr>
            <p:ph sz="half" idx="2"/>
          </p:nvPr>
        </p:nvGraphicFramePr>
        <p:xfrm>
          <a:off x="273050" y="2265363"/>
          <a:ext cx="6221413" cy="4057650"/>
        </p:xfrm>
        <a:graphic>
          <a:graphicData uri="http://schemas.openxmlformats.org/presentationml/2006/ole">
            <mc:AlternateContent xmlns:mc="http://schemas.openxmlformats.org/markup-compatibility/2006">
              <mc:Choice xmlns:v="urn:schemas-microsoft-com:vml" Requires="v">
                <p:oleObj spid="_x0000_s1031" name="Chart" r:id="rId4" imgW="6819990" imgH="4448003" progId="MSGraph.Chart.8">
                  <p:embed followColorScheme="full"/>
                </p:oleObj>
              </mc:Choice>
              <mc:Fallback>
                <p:oleObj name="Chart" r:id="rId4" imgW="6819990" imgH="4448003" progId="MSGraph.Chart.8">
                  <p:embed followColorScheme="full"/>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050" y="2265363"/>
                        <a:ext cx="6221413" cy="4057650"/>
                      </a:xfrm>
                      <a:prstGeom prst="rect">
                        <a:avLst/>
                      </a:prstGeom>
                      <a:noFill/>
                      <a:ln>
                        <a:noFill/>
                      </a:ln>
                      <a:effectLst>
                        <a:outerShdw blurRad="63500" dist="38099" dir="2700000" algn="ctr" rotWithShape="0">
                          <a:schemeClr val="bg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28" name="Text Box 10"/>
          <p:cNvSpPr txBox="1">
            <a:spLocks noChangeArrowheads="1"/>
          </p:cNvSpPr>
          <p:nvPr/>
        </p:nvSpPr>
        <p:spPr bwMode="auto">
          <a:xfrm>
            <a:off x="6450013" y="1873250"/>
            <a:ext cx="3463925" cy="3671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30000"/>
              </a:spcBef>
              <a:spcAft>
                <a:spcPct val="0"/>
              </a:spcAft>
              <a:defRPr>
                <a:solidFill>
                  <a:schemeClr val="tx1"/>
                </a:solidFill>
                <a:latin typeface="Arial" charset="0"/>
                <a:ea typeface="ＭＳ Ｐゴシック" charset="0"/>
              </a:defRPr>
            </a:lvl6pPr>
            <a:lvl7pPr marL="2971800" indent="-228600" eaLnBrk="0" fontAlgn="base" hangingPunct="0">
              <a:spcBef>
                <a:spcPct val="30000"/>
              </a:spcBef>
              <a:spcAft>
                <a:spcPct val="0"/>
              </a:spcAft>
              <a:defRPr>
                <a:solidFill>
                  <a:schemeClr val="tx1"/>
                </a:solidFill>
                <a:latin typeface="Arial" charset="0"/>
                <a:ea typeface="ＭＳ Ｐゴシック" charset="0"/>
              </a:defRPr>
            </a:lvl7pPr>
            <a:lvl8pPr marL="3429000" indent="-228600" eaLnBrk="0" fontAlgn="base" hangingPunct="0">
              <a:spcBef>
                <a:spcPct val="30000"/>
              </a:spcBef>
              <a:spcAft>
                <a:spcPct val="0"/>
              </a:spcAft>
              <a:defRPr>
                <a:solidFill>
                  <a:schemeClr val="tx1"/>
                </a:solidFill>
                <a:latin typeface="Arial" charset="0"/>
                <a:ea typeface="ＭＳ Ｐゴシック" charset="0"/>
              </a:defRPr>
            </a:lvl8pPr>
            <a:lvl9pPr marL="3886200" indent="-228600" eaLnBrk="0" fontAlgn="base" hangingPunct="0">
              <a:spcBef>
                <a:spcPct val="30000"/>
              </a:spcBef>
              <a:spcAft>
                <a:spcPct val="0"/>
              </a:spcAft>
              <a:defRPr>
                <a:solidFill>
                  <a:schemeClr val="tx1"/>
                </a:solidFill>
                <a:latin typeface="Arial" charset="0"/>
                <a:ea typeface="ＭＳ Ｐゴシック" charset="0"/>
              </a:defRPr>
            </a:lvl9pPr>
          </a:lstStyle>
          <a:p>
            <a:pPr>
              <a:spcBef>
                <a:spcPct val="0"/>
              </a:spcBef>
              <a:buClr>
                <a:srgbClr val="FF9900"/>
              </a:buClr>
              <a:buFontTx/>
              <a:buChar char="•"/>
            </a:pPr>
            <a:r>
              <a:rPr lang="en-US"/>
              <a:t> The change in carotid IMT at 1 year shows a trend toward slowed atherosclerotic progression in the niacin group, but the result is not statistically significant</a:t>
            </a:r>
          </a:p>
          <a:p>
            <a:pPr>
              <a:spcBef>
                <a:spcPct val="0"/>
              </a:spcBef>
              <a:buClr>
                <a:srgbClr val="FF9900"/>
              </a:buClr>
            </a:pPr>
            <a:endParaRPr lang="en-US"/>
          </a:p>
          <a:p>
            <a:pPr>
              <a:spcBef>
                <a:spcPct val="0"/>
              </a:spcBef>
              <a:buClr>
                <a:srgbClr val="FF9900"/>
              </a:buClr>
              <a:buFontTx/>
              <a:buChar char="•"/>
            </a:pPr>
            <a:r>
              <a:rPr lang="en-US"/>
              <a:t> The primary endpoint of increase in carotid IMT from baseline to 12 months is statistically significant in the placebo arm (p=&lt;0.001), but not in the Niacin arm (p=0.23) </a:t>
            </a:r>
          </a:p>
        </p:txBody>
      </p:sp>
      <p:sp>
        <p:nvSpPr>
          <p:cNvPr id="1029" name="Text Box 15"/>
          <p:cNvSpPr txBox="1">
            <a:spLocks noChangeArrowheads="1"/>
          </p:cNvSpPr>
          <p:nvPr/>
        </p:nvSpPr>
        <p:spPr bwMode="auto">
          <a:xfrm>
            <a:off x="923925" y="1535113"/>
            <a:ext cx="52054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30000"/>
              </a:spcBef>
              <a:spcAft>
                <a:spcPct val="0"/>
              </a:spcAft>
              <a:defRPr>
                <a:solidFill>
                  <a:schemeClr val="tx1"/>
                </a:solidFill>
                <a:latin typeface="Arial" charset="0"/>
                <a:ea typeface="ＭＳ Ｐゴシック" charset="0"/>
              </a:defRPr>
            </a:lvl6pPr>
            <a:lvl7pPr marL="2971800" indent="-228600" eaLnBrk="0" fontAlgn="base" hangingPunct="0">
              <a:spcBef>
                <a:spcPct val="30000"/>
              </a:spcBef>
              <a:spcAft>
                <a:spcPct val="0"/>
              </a:spcAft>
              <a:defRPr>
                <a:solidFill>
                  <a:schemeClr val="tx1"/>
                </a:solidFill>
                <a:latin typeface="Arial" charset="0"/>
                <a:ea typeface="ＭＳ Ｐゴシック" charset="0"/>
              </a:defRPr>
            </a:lvl7pPr>
            <a:lvl8pPr marL="3429000" indent="-228600" eaLnBrk="0" fontAlgn="base" hangingPunct="0">
              <a:spcBef>
                <a:spcPct val="30000"/>
              </a:spcBef>
              <a:spcAft>
                <a:spcPct val="0"/>
              </a:spcAft>
              <a:defRPr>
                <a:solidFill>
                  <a:schemeClr val="tx1"/>
                </a:solidFill>
                <a:latin typeface="Arial" charset="0"/>
                <a:ea typeface="ＭＳ Ｐゴシック" charset="0"/>
              </a:defRPr>
            </a:lvl8pPr>
            <a:lvl9pPr marL="3886200" indent="-228600" eaLnBrk="0" fontAlgn="base" hangingPunct="0">
              <a:spcBef>
                <a:spcPct val="30000"/>
              </a:spcBef>
              <a:spcAft>
                <a:spcPct val="0"/>
              </a:spcAft>
              <a:defRPr>
                <a:solidFill>
                  <a:schemeClr val="tx1"/>
                </a:solidFill>
                <a:latin typeface="Arial" charset="0"/>
                <a:ea typeface="ＭＳ Ｐゴシック" charset="0"/>
              </a:defRPr>
            </a:lvl9pPr>
          </a:lstStyle>
          <a:p>
            <a:pPr algn="ctr">
              <a:spcBef>
                <a:spcPct val="0"/>
              </a:spcBef>
            </a:pPr>
            <a:r>
              <a:rPr lang="it-IT" sz="2000" b="1">
                <a:sym typeface="Symbol" charset="0"/>
              </a:rPr>
              <a:t>Increase in carotid IMT at 12 months</a:t>
            </a:r>
          </a:p>
          <a:p>
            <a:pPr algn="ctr">
              <a:spcBef>
                <a:spcPct val="0"/>
              </a:spcBef>
            </a:pPr>
            <a:endParaRPr lang="it-IT" sz="2000" b="1">
              <a:sym typeface="Symbol" charset="0"/>
            </a:endParaRPr>
          </a:p>
          <a:p>
            <a:pPr algn="ctr">
              <a:spcBef>
                <a:spcPct val="0"/>
              </a:spcBef>
            </a:pPr>
            <a:r>
              <a:rPr lang="it-IT" sz="1600">
                <a:sym typeface="Symbol" charset="0"/>
              </a:rPr>
              <a:t>p = 0.08</a:t>
            </a:r>
            <a:endParaRPr lang="en-US" sz="1600"/>
          </a:p>
        </p:txBody>
      </p:sp>
      <p:sp>
        <p:nvSpPr>
          <p:cNvPr id="4032528" name="Text Box 16"/>
          <p:cNvSpPr txBox="1">
            <a:spLocks noChangeArrowheads="1"/>
          </p:cNvSpPr>
          <p:nvPr/>
        </p:nvSpPr>
        <p:spPr bwMode="auto">
          <a:xfrm>
            <a:off x="7669213" y="6434138"/>
            <a:ext cx="2125662" cy="304800"/>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a:defRPr/>
            </a:pPr>
            <a:r>
              <a:rPr lang="en-US" sz="1400" b="1" i="1">
                <a:ea typeface="+mn-ea"/>
              </a:rPr>
              <a:t>Presented at AHA 2004</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5826" name="Rectangle 2"/>
          <p:cNvSpPr>
            <a:spLocks noGrp="1" noChangeArrowheads="1"/>
          </p:cNvSpPr>
          <p:nvPr>
            <p:ph type="title"/>
          </p:nvPr>
        </p:nvSpPr>
        <p:spPr/>
        <p:txBody>
          <a:bodyPr/>
          <a:lstStyle/>
          <a:p>
            <a:r>
              <a:rPr lang="en-US" sz="3600">
                <a:latin typeface="Arial" charset="0"/>
              </a:rPr>
              <a:t>ARBITER-2: HDL	</a:t>
            </a:r>
          </a:p>
        </p:txBody>
      </p:sp>
      <p:graphicFrame>
        <p:nvGraphicFramePr>
          <p:cNvPr id="2050" name="Object 3"/>
          <p:cNvGraphicFramePr>
            <a:graphicFrameLocks noChangeAspect="1"/>
          </p:cNvGraphicFramePr>
          <p:nvPr>
            <p:ph sz="half" idx="2"/>
          </p:nvPr>
        </p:nvGraphicFramePr>
        <p:xfrm>
          <a:off x="-787400" y="2020888"/>
          <a:ext cx="6184900" cy="4837112"/>
        </p:xfrm>
        <a:graphic>
          <a:graphicData uri="http://schemas.openxmlformats.org/presentationml/2006/ole">
            <mc:AlternateContent xmlns:mc="http://schemas.openxmlformats.org/markup-compatibility/2006">
              <mc:Choice xmlns:v="urn:schemas-microsoft-com:vml" Requires="v">
                <p:oleObj spid="_x0000_s2056" name="Chart" r:id="rId4" imgW="6819990" imgH="5334135" progId="MSGraph.Chart.8">
                  <p:embed followColorScheme="full"/>
                </p:oleObj>
              </mc:Choice>
              <mc:Fallback>
                <p:oleObj name="Chart" r:id="rId4" imgW="6819990" imgH="533413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7400" y="2020888"/>
                        <a:ext cx="6184900" cy="4837112"/>
                      </a:xfrm>
                      <a:prstGeom prst="rect">
                        <a:avLst/>
                      </a:prstGeom>
                      <a:noFill/>
                      <a:ln>
                        <a:noFill/>
                      </a:ln>
                      <a:effectLst>
                        <a:outerShdw blurRad="63500" dist="38099" dir="2700000" algn="ctr" rotWithShape="0">
                          <a:schemeClr val="bg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052" name="Text Box 4"/>
          <p:cNvSpPr txBox="1">
            <a:spLocks noChangeArrowheads="1"/>
          </p:cNvSpPr>
          <p:nvPr/>
        </p:nvSpPr>
        <p:spPr bwMode="auto">
          <a:xfrm>
            <a:off x="6310313" y="1619250"/>
            <a:ext cx="3463925" cy="284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30000"/>
              </a:spcBef>
              <a:spcAft>
                <a:spcPct val="0"/>
              </a:spcAft>
              <a:defRPr>
                <a:solidFill>
                  <a:schemeClr val="tx1"/>
                </a:solidFill>
                <a:latin typeface="Arial" charset="0"/>
                <a:ea typeface="ＭＳ Ｐゴシック" charset="0"/>
              </a:defRPr>
            </a:lvl6pPr>
            <a:lvl7pPr marL="2971800" indent="-228600" eaLnBrk="0" fontAlgn="base" hangingPunct="0">
              <a:spcBef>
                <a:spcPct val="30000"/>
              </a:spcBef>
              <a:spcAft>
                <a:spcPct val="0"/>
              </a:spcAft>
              <a:defRPr>
                <a:solidFill>
                  <a:schemeClr val="tx1"/>
                </a:solidFill>
                <a:latin typeface="Arial" charset="0"/>
                <a:ea typeface="ＭＳ Ｐゴシック" charset="0"/>
              </a:defRPr>
            </a:lvl7pPr>
            <a:lvl8pPr marL="3429000" indent="-228600" eaLnBrk="0" fontAlgn="base" hangingPunct="0">
              <a:spcBef>
                <a:spcPct val="30000"/>
              </a:spcBef>
              <a:spcAft>
                <a:spcPct val="0"/>
              </a:spcAft>
              <a:defRPr>
                <a:solidFill>
                  <a:schemeClr val="tx1"/>
                </a:solidFill>
                <a:latin typeface="Arial" charset="0"/>
                <a:ea typeface="ＭＳ Ｐゴシック" charset="0"/>
              </a:defRPr>
            </a:lvl8pPr>
            <a:lvl9pPr marL="3886200" indent="-228600" eaLnBrk="0" fontAlgn="base" hangingPunct="0">
              <a:spcBef>
                <a:spcPct val="30000"/>
              </a:spcBef>
              <a:spcAft>
                <a:spcPct val="0"/>
              </a:spcAft>
              <a:defRPr>
                <a:solidFill>
                  <a:schemeClr val="tx1"/>
                </a:solidFill>
                <a:latin typeface="Arial" charset="0"/>
                <a:ea typeface="ＭＳ Ｐゴシック" charset="0"/>
              </a:defRPr>
            </a:lvl9pPr>
          </a:lstStyle>
          <a:p>
            <a:pPr>
              <a:spcBef>
                <a:spcPct val="0"/>
              </a:spcBef>
              <a:buClr>
                <a:srgbClr val="FF9900"/>
              </a:buClr>
              <a:buFontTx/>
              <a:buChar char="•"/>
            </a:pPr>
            <a:r>
              <a:rPr lang="en-US"/>
              <a:t> Mean HDL increased significantly from baseline to 12 months in the Niacin treatment group (p=&lt;0.001), but did not change in the placebo group, resulting in significantly higher 12-month HDL levels in the niacin group compared to the placebo group (p=0.003).  </a:t>
            </a:r>
          </a:p>
          <a:p>
            <a:pPr>
              <a:spcBef>
                <a:spcPct val="0"/>
              </a:spcBef>
              <a:buClr>
                <a:srgbClr val="FF9900"/>
              </a:buClr>
            </a:pPr>
            <a:endParaRPr lang="en-US"/>
          </a:p>
        </p:txBody>
      </p:sp>
      <p:sp>
        <p:nvSpPr>
          <p:cNvPr id="4045830" name="Text Box 6"/>
          <p:cNvSpPr txBox="1">
            <a:spLocks noChangeArrowheads="1"/>
          </p:cNvSpPr>
          <p:nvPr/>
        </p:nvSpPr>
        <p:spPr bwMode="auto">
          <a:xfrm>
            <a:off x="7669213" y="6434138"/>
            <a:ext cx="2125662" cy="304800"/>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a:defRPr/>
            </a:pPr>
            <a:r>
              <a:rPr lang="en-US" sz="1400" b="1" i="1">
                <a:ea typeface="+mn-ea"/>
              </a:rPr>
              <a:t>Presented at AHA 2004</a:t>
            </a:r>
          </a:p>
        </p:txBody>
      </p:sp>
      <p:sp>
        <p:nvSpPr>
          <p:cNvPr id="2054" name="Text Box 7"/>
          <p:cNvSpPr txBox="1">
            <a:spLocks noChangeArrowheads="1"/>
          </p:cNvSpPr>
          <p:nvPr/>
        </p:nvSpPr>
        <p:spPr bwMode="auto">
          <a:xfrm>
            <a:off x="804863" y="1352550"/>
            <a:ext cx="43068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30000"/>
              </a:spcBef>
              <a:spcAft>
                <a:spcPct val="0"/>
              </a:spcAft>
              <a:defRPr>
                <a:solidFill>
                  <a:schemeClr val="tx1"/>
                </a:solidFill>
                <a:latin typeface="Arial" charset="0"/>
                <a:ea typeface="ＭＳ Ｐゴシック" charset="0"/>
              </a:defRPr>
            </a:lvl6pPr>
            <a:lvl7pPr marL="2971800" indent="-228600" eaLnBrk="0" fontAlgn="base" hangingPunct="0">
              <a:spcBef>
                <a:spcPct val="30000"/>
              </a:spcBef>
              <a:spcAft>
                <a:spcPct val="0"/>
              </a:spcAft>
              <a:defRPr>
                <a:solidFill>
                  <a:schemeClr val="tx1"/>
                </a:solidFill>
                <a:latin typeface="Arial" charset="0"/>
                <a:ea typeface="ＭＳ Ｐゴシック" charset="0"/>
              </a:defRPr>
            </a:lvl7pPr>
            <a:lvl8pPr marL="3429000" indent="-228600" eaLnBrk="0" fontAlgn="base" hangingPunct="0">
              <a:spcBef>
                <a:spcPct val="30000"/>
              </a:spcBef>
              <a:spcAft>
                <a:spcPct val="0"/>
              </a:spcAft>
              <a:defRPr>
                <a:solidFill>
                  <a:schemeClr val="tx1"/>
                </a:solidFill>
                <a:latin typeface="Arial" charset="0"/>
                <a:ea typeface="ＭＳ Ｐゴシック" charset="0"/>
              </a:defRPr>
            </a:lvl8pPr>
            <a:lvl9pPr marL="3886200" indent="-228600" eaLnBrk="0" fontAlgn="base" hangingPunct="0">
              <a:spcBef>
                <a:spcPct val="30000"/>
              </a:spcBef>
              <a:spcAft>
                <a:spcPct val="0"/>
              </a:spcAft>
              <a:defRPr>
                <a:solidFill>
                  <a:schemeClr val="tx1"/>
                </a:solidFill>
                <a:latin typeface="Arial" charset="0"/>
                <a:ea typeface="ＭＳ Ｐゴシック" charset="0"/>
              </a:defRPr>
            </a:lvl9pPr>
          </a:lstStyle>
          <a:p>
            <a:pPr algn="ctr">
              <a:spcBef>
                <a:spcPct val="0"/>
              </a:spcBef>
            </a:pPr>
            <a:r>
              <a:rPr lang="it-IT" sz="2000" b="1">
                <a:sym typeface="Symbol" charset="0"/>
              </a:rPr>
              <a:t>Mean HDL levels at baseline and 12 months</a:t>
            </a:r>
          </a:p>
        </p:txBody>
      </p:sp>
      <p:sp>
        <p:nvSpPr>
          <p:cNvPr id="2055" name="Text Box 9"/>
          <p:cNvSpPr txBox="1">
            <a:spLocks noChangeArrowheads="1"/>
          </p:cNvSpPr>
          <p:nvPr/>
        </p:nvSpPr>
        <p:spPr bwMode="auto">
          <a:xfrm>
            <a:off x="4013200" y="1879600"/>
            <a:ext cx="123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30000"/>
              </a:spcBef>
              <a:spcAft>
                <a:spcPct val="0"/>
              </a:spcAft>
              <a:defRPr>
                <a:solidFill>
                  <a:schemeClr val="tx1"/>
                </a:solidFill>
                <a:latin typeface="Arial" charset="0"/>
                <a:ea typeface="ＭＳ Ｐゴシック" charset="0"/>
              </a:defRPr>
            </a:lvl6pPr>
            <a:lvl7pPr marL="2971800" indent="-228600" eaLnBrk="0" fontAlgn="base" hangingPunct="0">
              <a:spcBef>
                <a:spcPct val="30000"/>
              </a:spcBef>
              <a:spcAft>
                <a:spcPct val="0"/>
              </a:spcAft>
              <a:defRPr>
                <a:solidFill>
                  <a:schemeClr val="tx1"/>
                </a:solidFill>
                <a:latin typeface="Arial" charset="0"/>
                <a:ea typeface="ＭＳ Ｐゴシック" charset="0"/>
              </a:defRPr>
            </a:lvl7pPr>
            <a:lvl8pPr marL="3429000" indent="-228600" eaLnBrk="0" fontAlgn="base" hangingPunct="0">
              <a:spcBef>
                <a:spcPct val="30000"/>
              </a:spcBef>
              <a:spcAft>
                <a:spcPct val="0"/>
              </a:spcAft>
              <a:defRPr>
                <a:solidFill>
                  <a:schemeClr val="tx1"/>
                </a:solidFill>
                <a:latin typeface="Arial" charset="0"/>
                <a:ea typeface="ＭＳ Ｐゴシック" charset="0"/>
              </a:defRPr>
            </a:lvl8pPr>
            <a:lvl9pPr marL="3886200" indent="-228600" eaLnBrk="0" fontAlgn="base" hangingPunct="0">
              <a:spcBef>
                <a:spcPct val="30000"/>
              </a:spcBef>
              <a:spcAft>
                <a:spcPct val="0"/>
              </a:spcAft>
              <a:defRPr>
                <a:solidFill>
                  <a:schemeClr val="tx1"/>
                </a:solidFill>
                <a:latin typeface="Arial" charset="0"/>
                <a:ea typeface="ＭＳ Ｐゴシック" charset="0"/>
              </a:defRPr>
            </a:lvl9pPr>
          </a:lstStyle>
          <a:p>
            <a:pPr>
              <a:spcBef>
                <a:spcPct val="50000"/>
              </a:spcBef>
            </a:pPr>
            <a:r>
              <a:rPr lang="en-US"/>
              <a:t>p=0.003</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7874" name="Rectangle 2"/>
          <p:cNvSpPr>
            <a:spLocks noGrp="1" noChangeArrowheads="1"/>
          </p:cNvSpPr>
          <p:nvPr>
            <p:ph type="title"/>
          </p:nvPr>
        </p:nvSpPr>
        <p:spPr/>
        <p:txBody>
          <a:bodyPr/>
          <a:lstStyle/>
          <a:p>
            <a:r>
              <a:rPr lang="en-US" sz="3600">
                <a:latin typeface="Arial" charset="0"/>
              </a:rPr>
              <a:t>ARBITER-2: Triglyceride	</a:t>
            </a:r>
          </a:p>
        </p:txBody>
      </p:sp>
      <p:graphicFrame>
        <p:nvGraphicFramePr>
          <p:cNvPr id="3074" name="Object 3"/>
          <p:cNvGraphicFramePr>
            <a:graphicFrameLocks noChangeAspect="1"/>
          </p:cNvGraphicFramePr>
          <p:nvPr>
            <p:ph sz="half" idx="2"/>
          </p:nvPr>
        </p:nvGraphicFramePr>
        <p:xfrm>
          <a:off x="228600" y="1955800"/>
          <a:ext cx="5891213" cy="4673600"/>
        </p:xfrm>
        <a:graphic>
          <a:graphicData uri="http://schemas.openxmlformats.org/presentationml/2006/ole">
            <mc:AlternateContent xmlns:mc="http://schemas.openxmlformats.org/markup-compatibility/2006">
              <mc:Choice xmlns:v="urn:schemas-microsoft-com:vml" Requires="v">
                <p:oleObj spid="_x0000_s3080" name="Chart" r:id="rId4" imgW="6496184" imgH="5153152" progId="MSGraph.Chart.8">
                  <p:embed followColorScheme="full"/>
                </p:oleObj>
              </mc:Choice>
              <mc:Fallback>
                <p:oleObj name="Chart" r:id="rId4" imgW="6496184" imgH="515315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955800"/>
                        <a:ext cx="5891213" cy="4673600"/>
                      </a:xfrm>
                      <a:prstGeom prst="rect">
                        <a:avLst/>
                      </a:prstGeom>
                      <a:noFill/>
                      <a:ln>
                        <a:noFill/>
                      </a:ln>
                      <a:effectLst>
                        <a:outerShdw blurRad="63500" dist="38099" dir="2700000" algn="ctr" rotWithShape="0">
                          <a:schemeClr val="bg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076" name="Text Box 4"/>
          <p:cNvSpPr txBox="1">
            <a:spLocks noChangeArrowheads="1"/>
          </p:cNvSpPr>
          <p:nvPr/>
        </p:nvSpPr>
        <p:spPr bwMode="auto">
          <a:xfrm>
            <a:off x="6208713" y="1670050"/>
            <a:ext cx="3463925" cy="3671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30000"/>
              </a:spcBef>
              <a:spcAft>
                <a:spcPct val="0"/>
              </a:spcAft>
              <a:defRPr>
                <a:solidFill>
                  <a:schemeClr val="tx1"/>
                </a:solidFill>
                <a:latin typeface="Arial" charset="0"/>
                <a:ea typeface="ＭＳ Ｐゴシック" charset="0"/>
              </a:defRPr>
            </a:lvl6pPr>
            <a:lvl7pPr marL="2971800" indent="-228600" eaLnBrk="0" fontAlgn="base" hangingPunct="0">
              <a:spcBef>
                <a:spcPct val="30000"/>
              </a:spcBef>
              <a:spcAft>
                <a:spcPct val="0"/>
              </a:spcAft>
              <a:defRPr>
                <a:solidFill>
                  <a:schemeClr val="tx1"/>
                </a:solidFill>
                <a:latin typeface="Arial" charset="0"/>
                <a:ea typeface="ＭＳ Ｐゴシック" charset="0"/>
              </a:defRPr>
            </a:lvl7pPr>
            <a:lvl8pPr marL="3429000" indent="-228600" eaLnBrk="0" fontAlgn="base" hangingPunct="0">
              <a:spcBef>
                <a:spcPct val="30000"/>
              </a:spcBef>
              <a:spcAft>
                <a:spcPct val="0"/>
              </a:spcAft>
              <a:defRPr>
                <a:solidFill>
                  <a:schemeClr val="tx1"/>
                </a:solidFill>
                <a:latin typeface="Arial" charset="0"/>
                <a:ea typeface="ＭＳ Ｐゴシック" charset="0"/>
              </a:defRPr>
            </a:lvl8pPr>
            <a:lvl9pPr marL="3886200" indent="-228600" eaLnBrk="0" fontAlgn="base" hangingPunct="0">
              <a:spcBef>
                <a:spcPct val="30000"/>
              </a:spcBef>
              <a:spcAft>
                <a:spcPct val="0"/>
              </a:spcAft>
              <a:defRPr>
                <a:solidFill>
                  <a:schemeClr val="tx1"/>
                </a:solidFill>
                <a:latin typeface="Arial" charset="0"/>
                <a:ea typeface="ＭＳ Ｐゴシック" charset="0"/>
              </a:defRPr>
            </a:lvl9pPr>
          </a:lstStyle>
          <a:p>
            <a:pPr>
              <a:spcBef>
                <a:spcPct val="0"/>
              </a:spcBef>
              <a:buClr>
                <a:srgbClr val="FF9900"/>
              </a:buClr>
              <a:buFontTx/>
              <a:buChar char="•"/>
            </a:pPr>
            <a:r>
              <a:rPr lang="en-US"/>
              <a:t> Triglyceride levels decreased from baseline to 12 months in both the niacin and placebo groups, but the decrease was only statistically significant in the niacin group (p=0.009). This combined with the initially lower levels in the niacin group resulted in significantly lower 12-month triglyceride levels in the niacin group compared to placebo (p=0.03)</a:t>
            </a:r>
          </a:p>
          <a:p>
            <a:pPr>
              <a:spcBef>
                <a:spcPct val="0"/>
              </a:spcBef>
              <a:buClr>
                <a:srgbClr val="FF9900"/>
              </a:buClr>
            </a:pPr>
            <a:endParaRPr lang="en-US"/>
          </a:p>
        </p:txBody>
      </p:sp>
      <p:sp>
        <p:nvSpPr>
          <p:cNvPr id="4047877" name="Text Box 5"/>
          <p:cNvSpPr txBox="1">
            <a:spLocks noChangeArrowheads="1"/>
          </p:cNvSpPr>
          <p:nvPr/>
        </p:nvSpPr>
        <p:spPr bwMode="auto">
          <a:xfrm>
            <a:off x="7669213" y="6434138"/>
            <a:ext cx="2125662" cy="304800"/>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a:defRPr/>
            </a:pPr>
            <a:r>
              <a:rPr lang="en-US" sz="1400" b="1" i="1">
                <a:ea typeface="+mn-ea"/>
              </a:rPr>
              <a:t>Presented at AHA 2004</a:t>
            </a:r>
          </a:p>
        </p:txBody>
      </p:sp>
      <p:sp>
        <p:nvSpPr>
          <p:cNvPr id="3078" name="Text Box 7"/>
          <p:cNvSpPr txBox="1">
            <a:spLocks noChangeArrowheads="1"/>
          </p:cNvSpPr>
          <p:nvPr/>
        </p:nvSpPr>
        <p:spPr bwMode="auto">
          <a:xfrm>
            <a:off x="4241800" y="1930400"/>
            <a:ext cx="123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30000"/>
              </a:spcBef>
              <a:spcAft>
                <a:spcPct val="0"/>
              </a:spcAft>
              <a:defRPr>
                <a:solidFill>
                  <a:schemeClr val="tx1"/>
                </a:solidFill>
                <a:latin typeface="Arial" charset="0"/>
                <a:ea typeface="ＭＳ Ｐゴシック" charset="0"/>
              </a:defRPr>
            </a:lvl6pPr>
            <a:lvl7pPr marL="2971800" indent="-228600" eaLnBrk="0" fontAlgn="base" hangingPunct="0">
              <a:spcBef>
                <a:spcPct val="30000"/>
              </a:spcBef>
              <a:spcAft>
                <a:spcPct val="0"/>
              </a:spcAft>
              <a:defRPr>
                <a:solidFill>
                  <a:schemeClr val="tx1"/>
                </a:solidFill>
                <a:latin typeface="Arial" charset="0"/>
                <a:ea typeface="ＭＳ Ｐゴシック" charset="0"/>
              </a:defRPr>
            </a:lvl7pPr>
            <a:lvl8pPr marL="3429000" indent="-228600" eaLnBrk="0" fontAlgn="base" hangingPunct="0">
              <a:spcBef>
                <a:spcPct val="30000"/>
              </a:spcBef>
              <a:spcAft>
                <a:spcPct val="0"/>
              </a:spcAft>
              <a:defRPr>
                <a:solidFill>
                  <a:schemeClr val="tx1"/>
                </a:solidFill>
                <a:latin typeface="Arial" charset="0"/>
                <a:ea typeface="ＭＳ Ｐゴシック" charset="0"/>
              </a:defRPr>
            </a:lvl8pPr>
            <a:lvl9pPr marL="3886200" indent="-228600" eaLnBrk="0" fontAlgn="base" hangingPunct="0">
              <a:spcBef>
                <a:spcPct val="30000"/>
              </a:spcBef>
              <a:spcAft>
                <a:spcPct val="0"/>
              </a:spcAft>
              <a:defRPr>
                <a:solidFill>
                  <a:schemeClr val="tx1"/>
                </a:solidFill>
                <a:latin typeface="Arial" charset="0"/>
                <a:ea typeface="ＭＳ Ｐゴシック" charset="0"/>
              </a:defRPr>
            </a:lvl9pPr>
          </a:lstStyle>
          <a:p>
            <a:pPr>
              <a:spcBef>
                <a:spcPct val="50000"/>
              </a:spcBef>
            </a:pPr>
            <a:r>
              <a:rPr lang="en-US"/>
              <a:t>p=0.03</a:t>
            </a:r>
          </a:p>
        </p:txBody>
      </p:sp>
      <p:sp>
        <p:nvSpPr>
          <p:cNvPr id="3079" name="Text Box 8"/>
          <p:cNvSpPr txBox="1">
            <a:spLocks noChangeArrowheads="1"/>
          </p:cNvSpPr>
          <p:nvPr/>
        </p:nvSpPr>
        <p:spPr bwMode="auto">
          <a:xfrm>
            <a:off x="1231900" y="1169988"/>
            <a:ext cx="43068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30000"/>
              </a:spcBef>
              <a:spcAft>
                <a:spcPct val="0"/>
              </a:spcAft>
              <a:defRPr>
                <a:solidFill>
                  <a:schemeClr val="tx1"/>
                </a:solidFill>
                <a:latin typeface="Arial" charset="0"/>
                <a:ea typeface="ＭＳ Ｐゴシック" charset="0"/>
              </a:defRPr>
            </a:lvl6pPr>
            <a:lvl7pPr marL="2971800" indent="-228600" eaLnBrk="0" fontAlgn="base" hangingPunct="0">
              <a:spcBef>
                <a:spcPct val="30000"/>
              </a:spcBef>
              <a:spcAft>
                <a:spcPct val="0"/>
              </a:spcAft>
              <a:defRPr>
                <a:solidFill>
                  <a:schemeClr val="tx1"/>
                </a:solidFill>
                <a:latin typeface="Arial" charset="0"/>
                <a:ea typeface="ＭＳ Ｐゴシック" charset="0"/>
              </a:defRPr>
            </a:lvl7pPr>
            <a:lvl8pPr marL="3429000" indent="-228600" eaLnBrk="0" fontAlgn="base" hangingPunct="0">
              <a:spcBef>
                <a:spcPct val="30000"/>
              </a:spcBef>
              <a:spcAft>
                <a:spcPct val="0"/>
              </a:spcAft>
              <a:defRPr>
                <a:solidFill>
                  <a:schemeClr val="tx1"/>
                </a:solidFill>
                <a:latin typeface="Arial" charset="0"/>
                <a:ea typeface="ＭＳ Ｐゴシック" charset="0"/>
              </a:defRPr>
            </a:lvl8pPr>
            <a:lvl9pPr marL="3886200" indent="-228600" eaLnBrk="0" fontAlgn="base" hangingPunct="0">
              <a:spcBef>
                <a:spcPct val="30000"/>
              </a:spcBef>
              <a:spcAft>
                <a:spcPct val="0"/>
              </a:spcAft>
              <a:defRPr>
                <a:solidFill>
                  <a:schemeClr val="tx1"/>
                </a:solidFill>
                <a:latin typeface="Arial" charset="0"/>
                <a:ea typeface="ＭＳ Ｐゴシック" charset="0"/>
              </a:defRPr>
            </a:lvl9pPr>
          </a:lstStyle>
          <a:p>
            <a:pPr algn="ctr">
              <a:spcBef>
                <a:spcPct val="0"/>
              </a:spcBef>
            </a:pPr>
            <a:r>
              <a:rPr lang="it-IT" sz="2000" b="1">
                <a:sym typeface="Symbol" charset="0"/>
              </a:rPr>
              <a:t>Triglyceride levels at baseline and 12 months</a:t>
            </a:r>
            <a:endParaRPr lang="it-IT" sz="1600">
              <a:sym typeface="Symbol" charset="0"/>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3778" name="Rectangle 2"/>
          <p:cNvSpPr>
            <a:spLocks noGrp="1" noChangeArrowheads="1"/>
          </p:cNvSpPr>
          <p:nvPr>
            <p:ph type="title"/>
          </p:nvPr>
        </p:nvSpPr>
        <p:spPr/>
        <p:txBody>
          <a:bodyPr/>
          <a:lstStyle/>
          <a:p>
            <a:r>
              <a:rPr lang="en-US" sz="3600">
                <a:latin typeface="Arial" charset="0"/>
              </a:rPr>
              <a:t>ARBITER-2 Trial: Safety</a:t>
            </a:r>
          </a:p>
        </p:txBody>
      </p:sp>
      <p:graphicFrame>
        <p:nvGraphicFramePr>
          <p:cNvPr id="4098" name="Object 3"/>
          <p:cNvGraphicFramePr>
            <a:graphicFrameLocks noChangeAspect="1"/>
          </p:cNvGraphicFramePr>
          <p:nvPr>
            <p:ph sz="half" idx="2"/>
          </p:nvPr>
        </p:nvGraphicFramePr>
        <p:xfrm>
          <a:off x="354013" y="2265363"/>
          <a:ext cx="6210300" cy="4059237"/>
        </p:xfrm>
        <a:graphic>
          <a:graphicData uri="http://schemas.openxmlformats.org/presentationml/2006/ole">
            <mc:AlternateContent xmlns:mc="http://schemas.openxmlformats.org/markup-compatibility/2006">
              <mc:Choice xmlns:v="urn:schemas-microsoft-com:vml" Requires="v">
                <p:oleObj spid="_x0000_s4103" name="Chart" r:id="rId4" imgW="6819990" imgH="4457756" progId="MSGraph.Chart.8">
                  <p:embed followColorScheme="full"/>
                </p:oleObj>
              </mc:Choice>
              <mc:Fallback>
                <p:oleObj name="Chart" r:id="rId4" imgW="6819990" imgH="445775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013" y="2265363"/>
                        <a:ext cx="6210300" cy="4059237"/>
                      </a:xfrm>
                      <a:prstGeom prst="rect">
                        <a:avLst/>
                      </a:prstGeom>
                      <a:noFill/>
                      <a:ln>
                        <a:noFill/>
                      </a:ln>
                      <a:effectLst>
                        <a:outerShdw blurRad="63500" dist="38099" dir="2700000" algn="ctr" rotWithShape="0">
                          <a:schemeClr val="bg1">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100" name="Text Box 4"/>
          <p:cNvSpPr txBox="1">
            <a:spLocks noChangeArrowheads="1"/>
          </p:cNvSpPr>
          <p:nvPr/>
        </p:nvSpPr>
        <p:spPr bwMode="auto">
          <a:xfrm>
            <a:off x="6342063" y="1412875"/>
            <a:ext cx="3463925" cy="4221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30000"/>
              </a:spcBef>
              <a:spcAft>
                <a:spcPct val="0"/>
              </a:spcAft>
              <a:defRPr>
                <a:solidFill>
                  <a:schemeClr val="tx1"/>
                </a:solidFill>
                <a:latin typeface="Arial" charset="0"/>
                <a:ea typeface="ＭＳ Ｐゴシック" charset="0"/>
              </a:defRPr>
            </a:lvl6pPr>
            <a:lvl7pPr marL="2971800" indent="-228600" eaLnBrk="0" fontAlgn="base" hangingPunct="0">
              <a:spcBef>
                <a:spcPct val="30000"/>
              </a:spcBef>
              <a:spcAft>
                <a:spcPct val="0"/>
              </a:spcAft>
              <a:defRPr>
                <a:solidFill>
                  <a:schemeClr val="tx1"/>
                </a:solidFill>
                <a:latin typeface="Arial" charset="0"/>
                <a:ea typeface="ＭＳ Ｐゴシック" charset="0"/>
              </a:defRPr>
            </a:lvl7pPr>
            <a:lvl8pPr marL="3429000" indent="-228600" eaLnBrk="0" fontAlgn="base" hangingPunct="0">
              <a:spcBef>
                <a:spcPct val="30000"/>
              </a:spcBef>
              <a:spcAft>
                <a:spcPct val="0"/>
              </a:spcAft>
              <a:defRPr>
                <a:solidFill>
                  <a:schemeClr val="tx1"/>
                </a:solidFill>
                <a:latin typeface="Arial" charset="0"/>
                <a:ea typeface="ＭＳ Ｐゴシック" charset="0"/>
              </a:defRPr>
            </a:lvl8pPr>
            <a:lvl9pPr marL="3886200" indent="-228600" eaLnBrk="0" fontAlgn="base" hangingPunct="0">
              <a:spcBef>
                <a:spcPct val="30000"/>
              </a:spcBef>
              <a:spcAft>
                <a:spcPct val="0"/>
              </a:spcAft>
              <a:defRPr>
                <a:solidFill>
                  <a:schemeClr val="tx1"/>
                </a:solidFill>
                <a:latin typeface="Arial" charset="0"/>
                <a:ea typeface="ＭＳ Ｐゴシック" charset="0"/>
              </a:defRPr>
            </a:lvl9pPr>
          </a:lstStyle>
          <a:p>
            <a:pPr>
              <a:spcBef>
                <a:spcPct val="0"/>
              </a:spcBef>
              <a:buClr>
                <a:srgbClr val="FF9900"/>
              </a:buClr>
              <a:buFontTx/>
              <a:buChar char="•"/>
            </a:pPr>
            <a:r>
              <a:rPr lang="en-US"/>
              <a:t> Cardiovascular events occurred in 3 patients in the niacin arm and 7 patients in the placebo arm, not enough to show a statistical difference between the two treatments</a:t>
            </a:r>
          </a:p>
          <a:p>
            <a:pPr>
              <a:spcBef>
                <a:spcPct val="0"/>
              </a:spcBef>
              <a:buClr>
                <a:srgbClr val="FF9900"/>
              </a:buClr>
              <a:buFontTx/>
              <a:buChar char="•"/>
            </a:pPr>
            <a:endParaRPr lang="en-US"/>
          </a:p>
          <a:p>
            <a:pPr>
              <a:spcBef>
                <a:spcPct val="0"/>
              </a:spcBef>
              <a:buClr>
                <a:srgbClr val="FF9900"/>
              </a:buClr>
              <a:buFontTx/>
              <a:buChar char="•"/>
            </a:pPr>
            <a:r>
              <a:rPr lang="en-US"/>
              <a:t>The two groups also experienced similar rates of study drug discontinuation</a:t>
            </a:r>
          </a:p>
          <a:p>
            <a:pPr>
              <a:spcBef>
                <a:spcPct val="0"/>
              </a:spcBef>
              <a:buClr>
                <a:srgbClr val="FF9900"/>
              </a:buClr>
              <a:buFontTx/>
              <a:buChar char="•"/>
            </a:pPr>
            <a:endParaRPr lang="en-US"/>
          </a:p>
          <a:p>
            <a:pPr>
              <a:spcBef>
                <a:spcPct val="0"/>
              </a:spcBef>
              <a:buClr>
                <a:srgbClr val="FF9900"/>
              </a:buClr>
              <a:buFontTx/>
              <a:buChar char="•"/>
            </a:pPr>
            <a:r>
              <a:rPr lang="en-US"/>
              <a:t>  Skin Flushing, however, was significantly higher in the niacin group p&lt;0.001</a:t>
            </a:r>
          </a:p>
          <a:p>
            <a:pPr>
              <a:spcBef>
                <a:spcPct val="0"/>
              </a:spcBef>
              <a:buClr>
                <a:srgbClr val="FF9900"/>
              </a:buClr>
              <a:buFontTx/>
              <a:buChar char="•"/>
            </a:pPr>
            <a:endParaRPr lang="en-US"/>
          </a:p>
        </p:txBody>
      </p:sp>
      <p:sp>
        <p:nvSpPr>
          <p:cNvPr id="4101" name="Text Box 5"/>
          <p:cNvSpPr txBox="1">
            <a:spLocks noChangeArrowheads="1"/>
          </p:cNvSpPr>
          <p:nvPr/>
        </p:nvSpPr>
        <p:spPr bwMode="auto">
          <a:xfrm>
            <a:off x="933450" y="1220788"/>
            <a:ext cx="52054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30000"/>
              </a:spcBef>
              <a:spcAft>
                <a:spcPct val="0"/>
              </a:spcAft>
              <a:defRPr>
                <a:solidFill>
                  <a:schemeClr val="tx1"/>
                </a:solidFill>
                <a:latin typeface="Arial" charset="0"/>
                <a:ea typeface="ＭＳ Ｐゴシック" charset="0"/>
              </a:defRPr>
            </a:lvl6pPr>
            <a:lvl7pPr marL="2971800" indent="-228600" eaLnBrk="0" fontAlgn="base" hangingPunct="0">
              <a:spcBef>
                <a:spcPct val="30000"/>
              </a:spcBef>
              <a:spcAft>
                <a:spcPct val="0"/>
              </a:spcAft>
              <a:defRPr>
                <a:solidFill>
                  <a:schemeClr val="tx1"/>
                </a:solidFill>
                <a:latin typeface="Arial" charset="0"/>
                <a:ea typeface="ＭＳ Ｐゴシック" charset="0"/>
              </a:defRPr>
            </a:lvl7pPr>
            <a:lvl8pPr marL="3429000" indent="-228600" eaLnBrk="0" fontAlgn="base" hangingPunct="0">
              <a:spcBef>
                <a:spcPct val="30000"/>
              </a:spcBef>
              <a:spcAft>
                <a:spcPct val="0"/>
              </a:spcAft>
              <a:defRPr>
                <a:solidFill>
                  <a:schemeClr val="tx1"/>
                </a:solidFill>
                <a:latin typeface="Arial" charset="0"/>
                <a:ea typeface="ＭＳ Ｐゴシック" charset="0"/>
              </a:defRPr>
            </a:lvl8pPr>
            <a:lvl9pPr marL="3886200" indent="-228600" eaLnBrk="0" fontAlgn="base" hangingPunct="0">
              <a:spcBef>
                <a:spcPct val="30000"/>
              </a:spcBef>
              <a:spcAft>
                <a:spcPct val="0"/>
              </a:spcAft>
              <a:defRPr>
                <a:solidFill>
                  <a:schemeClr val="tx1"/>
                </a:solidFill>
                <a:latin typeface="Arial" charset="0"/>
                <a:ea typeface="ＭＳ Ｐゴシック" charset="0"/>
              </a:defRPr>
            </a:lvl9pPr>
          </a:lstStyle>
          <a:p>
            <a:pPr algn="ctr">
              <a:spcBef>
                <a:spcPct val="0"/>
              </a:spcBef>
            </a:pPr>
            <a:r>
              <a:rPr lang="it-IT" sz="2000" b="1">
                <a:sym typeface="Symbol" charset="0"/>
              </a:rPr>
              <a:t>Cardiovascular Events</a:t>
            </a:r>
          </a:p>
          <a:p>
            <a:pPr algn="ctr">
              <a:spcBef>
                <a:spcPct val="0"/>
              </a:spcBef>
            </a:pPr>
            <a:endParaRPr lang="it-IT" sz="2000" b="1">
              <a:sym typeface="Symbol" charset="0"/>
            </a:endParaRPr>
          </a:p>
          <a:p>
            <a:pPr algn="ctr">
              <a:spcBef>
                <a:spcPct val="0"/>
              </a:spcBef>
            </a:pPr>
            <a:r>
              <a:rPr lang="it-IT" sz="1600">
                <a:sym typeface="Symbol" charset="0"/>
              </a:rPr>
              <a:t>p=0.2</a:t>
            </a:r>
            <a:endParaRPr lang="en-US" sz="1600"/>
          </a:p>
        </p:txBody>
      </p:sp>
      <p:sp>
        <p:nvSpPr>
          <p:cNvPr id="4043782" name="Text Box 6"/>
          <p:cNvSpPr txBox="1">
            <a:spLocks noChangeArrowheads="1"/>
          </p:cNvSpPr>
          <p:nvPr/>
        </p:nvSpPr>
        <p:spPr bwMode="auto">
          <a:xfrm>
            <a:off x="7669213" y="6434138"/>
            <a:ext cx="2125662" cy="304800"/>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a:defRPr/>
            </a:pPr>
            <a:r>
              <a:rPr lang="en-US" sz="1400" b="1" i="1">
                <a:ea typeface="+mn-ea"/>
              </a:rPr>
              <a:t>Presented at AHA 2004</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0466" name="Rectangle 2"/>
          <p:cNvSpPr>
            <a:spLocks noGrp="1" noChangeArrowheads="1"/>
          </p:cNvSpPr>
          <p:nvPr>
            <p:ph type="title"/>
          </p:nvPr>
        </p:nvSpPr>
        <p:spPr>
          <a:xfrm>
            <a:off x="466725" y="227013"/>
            <a:ext cx="9440863" cy="1447800"/>
          </a:xfrm>
        </p:spPr>
        <p:txBody>
          <a:bodyPr/>
          <a:lstStyle/>
          <a:p>
            <a:r>
              <a:rPr lang="en-US" sz="3600">
                <a:latin typeface="Arial" charset="0"/>
              </a:rPr>
              <a:t>ARBITER - 2: Summary</a:t>
            </a:r>
          </a:p>
        </p:txBody>
      </p:sp>
      <p:sp>
        <p:nvSpPr>
          <p:cNvPr id="4030467" name="Rectangle 3"/>
          <p:cNvSpPr>
            <a:spLocks noGrp="1" noChangeArrowheads="1"/>
          </p:cNvSpPr>
          <p:nvPr>
            <p:ph type="body" idx="1"/>
          </p:nvPr>
        </p:nvSpPr>
        <p:spPr>
          <a:xfrm>
            <a:off x="173038" y="1231900"/>
            <a:ext cx="9999662" cy="5114925"/>
          </a:xfrm>
          <a:effectLst>
            <a:outerShdw blurRad="63500" dist="28398" dir="3806097" algn="ctr" rotWithShape="0">
              <a:schemeClr val="bg1"/>
            </a:outerShdw>
          </a:effectLst>
        </p:spPr>
        <p:txBody>
          <a:bodyPr/>
          <a:lstStyle/>
          <a:p>
            <a:pPr marL="107950" indent="0">
              <a:lnSpc>
                <a:spcPct val="105000"/>
              </a:lnSpc>
              <a:spcBef>
                <a:spcPct val="30000"/>
              </a:spcBef>
              <a:tabLst>
                <a:tab pos="107950" algn="l"/>
              </a:tabLst>
            </a:pPr>
            <a:r>
              <a:rPr lang="en-US" sz="1800">
                <a:latin typeface="Arial" charset="0"/>
              </a:rPr>
              <a:t> Among coronary heart disease patients on statin therapy with controlled LDL cholesterol levels and low HDL cholesterol levels, treatment with placebo was associated with a significant increase in mean carotid IMT from baseline to 1 year, while no significant increase in IMT occurred in the niacin group.  The total increase bordered on being significantly lower in the niacin group than in the placebo group</a:t>
            </a:r>
          </a:p>
          <a:p>
            <a:pPr marL="107950" indent="0">
              <a:lnSpc>
                <a:spcPct val="105000"/>
              </a:lnSpc>
              <a:spcBef>
                <a:spcPct val="30000"/>
              </a:spcBef>
              <a:tabLst>
                <a:tab pos="107950" algn="l"/>
              </a:tabLst>
            </a:pPr>
            <a:r>
              <a:rPr lang="en-US" sz="1800">
                <a:latin typeface="Arial" charset="0"/>
              </a:rPr>
              <a:t>  The lipid profile of the niacin group significantly improved from baseline to 12 months with both increased mean HDL and decreased triglyceride levels.  There was no significant change in the lipid profile of the placebo group from baseline to 12 months.  The net result was significantly higher one-year HDL levels and significantly lower one-year triglyceride levels in the niacin group compared to the placebo group</a:t>
            </a:r>
          </a:p>
          <a:p>
            <a:pPr marL="107950" indent="0">
              <a:lnSpc>
                <a:spcPct val="105000"/>
              </a:lnSpc>
              <a:spcBef>
                <a:spcPct val="30000"/>
              </a:spcBef>
              <a:tabLst>
                <a:tab pos="107950" algn="l"/>
              </a:tabLst>
            </a:pPr>
            <a:r>
              <a:rPr lang="en-US" sz="1800">
                <a:latin typeface="Arial" charset="0"/>
              </a:rPr>
              <a:t> There was no significant difference between the two treatments in incidence of adverse events or side effects, except for skin flushing, which was higher in the niacin group</a:t>
            </a:r>
          </a:p>
          <a:p>
            <a:pPr marL="107950" indent="0">
              <a:lnSpc>
                <a:spcPct val="105000"/>
              </a:lnSpc>
              <a:spcBef>
                <a:spcPct val="30000"/>
              </a:spcBef>
              <a:tabLst>
                <a:tab pos="107950" algn="l"/>
              </a:tabLst>
            </a:pPr>
            <a:r>
              <a:rPr lang="en-US" sz="1800">
                <a:latin typeface="Arial" charset="0"/>
              </a:rPr>
              <a:t> This was the first study to show an additional benefit of niacin therapy in patients with low, statin-controlled LDL levels (mean baseline of study = 89 mg/dL) </a:t>
            </a:r>
          </a:p>
          <a:p>
            <a:pPr marL="107950" indent="0">
              <a:lnSpc>
                <a:spcPct val="105000"/>
              </a:lnSpc>
              <a:spcBef>
                <a:spcPct val="30000"/>
              </a:spcBef>
              <a:tabLst>
                <a:tab pos="107950" algn="l"/>
              </a:tabLst>
            </a:pPr>
            <a:r>
              <a:rPr lang="en-US" sz="1800">
                <a:latin typeface="Arial" charset="0"/>
              </a:rPr>
              <a:t> Mean carotid IMT was used as a marker of progression of atherosclerosis.  Further study of the effect of niacin on clinical outcomes is warranted.</a:t>
            </a: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WATCHLASTPREPREVISION" val="1052"/>
</p:tagLst>
</file>

<file path=ppt/theme/theme1.xml><?xml version="1.0" encoding="utf-8"?>
<a:theme xmlns:a="http://schemas.openxmlformats.org/drawingml/2006/main" name="Titles 1451">
  <a:themeElements>
    <a:clrScheme name="Titles 1451 9">
      <a:dk1>
        <a:srgbClr val="000000"/>
      </a:dk1>
      <a:lt1>
        <a:srgbClr val="FFFFFF"/>
      </a:lt1>
      <a:dk2>
        <a:srgbClr val="000000"/>
      </a:dk2>
      <a:lt2>
        <a:srgbClr val="000000"/>
      </a:lt2>
      <a:accent1>
        <a:srgbClr val="FF6600"/>
      </a:accent1>
      <a:accent2>
        <a:srgbClr val="6699FF"/>
      </a:accent2>
      <a:accent3>
        <a:srgbClr val="AAAAAA"/>
      </a:accent3>
      <a:accent4>
        <a:srgbClr val="DADADA"/>
      </a:accent4>
      <a:accent5>
        <a:srgbClr val="FFB8AA"/>
      </a:accent5>
      <a:accent6>
        <a:srgbClr val="5C8AE7"/>
      </a:accent6>
      <a:hlink>
        <a:srgbClr val="CC66FF"/>
      </a:hlink>
      <a:folHlink>
        <a:srgbClr val="FFCC66"/>
      </a:folHlink>
    </a:clrScheme>
    <a:fontScheme name="Titles 145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3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3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itles 145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s 145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s 145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s 145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s 145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s 145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s 145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s 1451 8">
        <a:dk1>
          <a:srgbClr val="000000"/>
        </a:dk1>
        <a:lt1>
          <a:srgbClr val="FFFFFF"/>
        </a:lt1>
        <a:dk2>
          <a:srgbClr val="000000"/>
        </a:dk2>
        <a:lt2>
          <a:srgbClr val="000000"/>
        </a:lt2>
        <a:accent1>
          <a:srgbClr val="FF0000"/>
        </a:accent1>
        <a:accent2>
          <a:srgbClr val="3333CC"/>
        </a:accent2>
        <a:accent3>
          <a:srgbClr val="AAAAAA"/>
        </a:accent3>
        <a:accent4>
          <a:srgbClr val="DADADA"/>
        </a:accent4>
        <a:accent5>
          <a:srgbClr val="FFAAAA"/>
        </a:accent5>
        <a:accent6>
          <a:srgbClr val="2D2DB9"/>
        </a:accent6>
        <a:hlink>
          <a:srgbClr val="9900FF"/>
        </a:hlink>
        <a:folHlink>
          <a:srgbClr val="FFCC66"/>
        </a:folHlink>
      </a:clrScheme>
      <a:clrMap bg1="dk2" tx1="lt1" bg2="dk1" tx2="lt2" accent1="accent1" accent2="accent2" accent3="accent3" accent4="accent4" accent5="accent5" accent6="accent6" hlink="hlink" folHlink="folHlink"/>
    </a:extraClrScheme>
    <a:extraClrScheme>
      <a:clrScheme name="Titles 1451 9">
        <a:dk1>
          <a:srgbClr val="000000"/>
        </a:dk1>
        <a:lt1>
          <a:srgbClr val="FFFFFF"/>
        </a:lt1>
        <a:dk2>
          <a:srgbClr val="000000"/>
        </a:dk2>
        <a:lt2>
          <a:srgbClr val="000000"/>
        </a:lt2>
        <a:accent1>
          <a:srgbClr val="FF6600"/>
        </a:accent1>
        <a:accent2>
          <a:srgbClr val="6699FF"/>
        </a:accent2>
        <a:accent3>
          <a:srgbClr val="AAAAAA"/>
        </a:accent3>
        <a:accent4>
          <a:srgbClr val="DADADA"/>
        </a:accent4>
        <a:accent5>
          <a:srgbClr val="FFB8AA"/>
        </a:accent5>
        <a:accent6>
          <a:srgbClr val="5C8AE7"/>
        </a:accent6>
        <a:hlink>
          <a:srgbClr val="CC66FF"/>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D:\Creates\MPE 1451\Titles 1451.ppt</Template>
  <TotalTime>25058</TotalTime>
  <Words>701</Words>
  <Application>Microsoft Macintosh PowerPoint</Application>
  <PresentationFormat>35mm Slides</PresentationFormat>
  <Paragraphs>60</Paragraphs>
  <Slides>7</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Times New Roman</vt:lpstr>
      <vt:lpstr>Webdings</vt:lpstr>
      <vt:lpstr>Symbol</vt:lpstr>
      <vt:lpstr>Titles 1451</vt:lpstr>
      <vt:lpstr>Microsoft Graph Chart</vt:lpstr>
      <vt:lpstr>Arterial Biology for the Investigation of the Treatment Effects of Reducing Cholesterol 2</vt:lpstr>
      <vt:lpstr>ARBITER-2 Trial</vt:lpstr>
      <vt:lpstr>ARBITER-2 Trial: Primary endpoint</vt:lpstr>
      <vt:lpstr>ARBITER-2: HDL </vt:lpstr>
      <vt:lpstr>ARBITER-2: Triglyceride </vt:lpstr>
      <vt:lpstr>ARBITER-2 Trial: Safety</vt:lpstr>
      <vt:lpstr>ARBITER - 2: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Rimonabant in Obesity</dc:title>
  <dc:creator>Sabina A. Murphy, M.P.H.</dc:creator>
  <cp:lastModifiedBy>Gerald C. Chi</cp:lastModifiedBy>
  <cp:revision>1653</cp:revision>
  <cp:lastPrinted>2000-03-20T23:39:35Z</cp:lastPrinted>
  <dcterms:created xsi:type="dcterms:W3CDTF">1999-05-18T20:41:19Z</dcterms:created>
  <dcterms:modified xsi:type="dcterms:W3CDTF">2013-09-18T00:57:39Z</dcterms:modified>
</cp:coreProperties>
</file>