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1245" r:id="rId2"/>
    <p:sldId id="257" r:id="rId3"/>
    <p:sldId id="1246" r:id="rId4"/>
    <p:sldId id="1248" r:id="rId5"/>
    <p:sldId id="468" r:id="rId6"/>
    <p:sldId id="1249" r:id="rId7"/>
    <p:sldId id="262" r:id="rId8"/>
    <p:sldId id="1243" r:id="rId9"/>
    <p:sldId id="1253" r:id="rId10"/>
    <p:sldId id="1251" r:id="rId11"/>
    <p:sldId id="1250" r:id="rId12"/>
    <p:sldId id="12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0" autoAdjust="0"/>
  </p:normalViewPr>
  <p:slideViewPr>
    <p:cSldViewPr>
      <p:cViewPr>
        <p:scale>
          <a:sx n="160" d="100"/>
          <a:sy n="160" d="100"/>
        </p:scale>
        <p:origin x="55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30362-933F-445B-A6E5-37374B367AE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58667D-123E-489C-BD5D-807356B4F1B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AE Identified</a:t>
          </a:r>
        </a:p>
      </dgm:t>
    </dgm:pt>
    <dgm:pt modelId="{703C424B-D13A-4330-BFB9-ADCB2EB7A922}" type="parTrans" cxnId="{2D25D6E9-1BA3-4F74-AC90-E0F76891F9B6}">
      <dgm:prSet/>
      <dgm:spPr/>
      <dgm:t>
        <a:bodyPr/>
        <a:lstStyle/>
        <a:p>
          <a:endParaRPr lang="en-US"/>
        </a:p>
      </dgm:t>
    </dgm:pt>
    <dgm:pt modelId="{0A98EC5F-077F-4C47-9188-BD6FA72B0FFB}" type="sibTrans" cxnId="{2D25D6E9-1BA3-4F74-AC90-E0F76891F9B6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F466D3A-E926-406F-8EE9-F7292E9F1D0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AE Details entered in Clinical database</a:t>
          </a:r>
        </a:p>
      </dgm:t>
    </dgm:pt>
    <dgm:pt modelId="{1BE2C1E1-3F09-4A02-9FAD-451D3D9AED24}" type="parTrans" cxnId="{A0DFFDA1-28B2-4A4A-9D17-2F17556C70AB}">
      <dgm:prSet/>
      <dgm:spPr/>
      <dgm:t>
        <a:bodyPr/>
        <a:lstStyle/>
        <a:p>
          <a:endParaRPr lang="en-US"/>
        </a:p>
      </dgm:t>
    </dgm:pt>
    <dgm:pt modelId="{D2315184-FD3D-48FB-8B95-EA32DC7E05DA}" type="sibTrans" cxnId="{A0DFFDA1-28B2-4A4A-9D17-2F17556C70AB}">
      <dgm:prSet/>
      <dgm:spPr/>
      <dgm:t>
        <a:bodyPr/>
        <a:lstStyle/>
        <a:p>
          <a:endParaRPr lang="en-US"/>
        </a:p>
      </dgm:t>
    </dgm:pt>
    <dgm:pt modelId="{51280AE8-4E79-4835-A56E-CE88E24CB754}">
      <dgm:prSet phldrT="[Text]"/>
      <dgm:spPr/>
      <dgm:t>
        <a:bodyPr/>
        <a:lstStyle/>
        <a:p>
          <a:r>
            <a:rPr lang="en-US" dirty="0"/>
            <a:t>Potential Endpoints Identified</a:t>
          </a:r>
        </a:p>
      </dgm:t>
    </dgm:pt>
    <dgm:pt modelId="{06B086CE-BAD0-4B2B-AA0E-C8D6CCB3D045}" type="parTrans" cxnId="{153D8223-256F-4462-8CD3-9E81F1992B8B}">
      <dgm:prSet/>
      <dgm:spPr/>
      <dgm:t>
        <a:bodyPr/>
        <a:lstStyle/>
        <a:p>
          <a:endParaRPr lang="en-US"/>
        </a:p>
      </dgm:t>
    </dgm:pt>
    <dgm:pt modelId="{9F5F4CFF-4339-4F36-ACAF-71BAD1C46328}" type="sibTrans" cxnId="{153D8223-256F-4462-8CD3-9E81F1992B8B}">
      <dgm:prSet/>
      <dgm:spPr/>
      <dgm:t>
        <a:bodyPr/>
        <a:lstStyle/>
        <a:p>
          <a:endParaRPr lang="en-US"/>
        </a:p>
      </dgm:t>
    </dgm:pt>
    <dgm:pt modelId="{EB232A0C-6565-4CDA-ACBE-B904735FBE7C}">
      <dgm:prSet phldrT="[Text]"/>
      <dgm:spPr/>
      <dgm:t>
        <a:bodyPr/>
        <a:lstStyle/>
        <a:p>
          <a:r>
            <a:rPr lang="en-US" dirty="0"/>
            <a:t>Potential Endpoints Uploaded into  Adjudication Database</a:t>
          </a:r>
        </a:p>
      </dgm:t>
    </dgm:pt>
    <dgm:pt modelId="{680BBDC5-2077-49C5-9309-44137B7E22BF}" type="parTrans" cxnId="{C67CAEA1-E93A-431C-A4C1-C41A957AA4ED}">
      <dgm:prSet/>
      <dgm:spPr/>
      <dgm:t>
        <a:bodyPr/>
        <a:lstStyle/>
        <a:p>
          <a:endParaRPr lang="en-US"/>
        </a:p>
      </dgm:t>
    </dgm:pt>
    <dgm:pt modelId="{8126DF94-D2D7-4832-A5C4-2F56BECA1CEA}" type="sibTrans" cxnId="{C67CAEA1-E93A-431C-A4C1-C41A957AA4ED}">
      <dgm:prSet/>
      <dgm:spPr/>
      <dgm:t>
        <a:bodyPr/>
        <a:lstStyle/>
        <a:p>
          <a:endParaRPr lang="en-US"/>
        </a:p>
      </dgm:t>
    </dgm:pt>
    <dgm:pt modelId="{459C024B-A3C1-4DBD-A0EE-EA9C037C5F43}">
      <dgm:prSet phldrT="[Text]"/>
      <dgm:spPr/>
      <dgm:t>
        <a:bodyPr/>
        <a:lstStyle/>
        <a:p>
          <a:r>
            <a:rPr lang="en-US" dirty="0"/>
            <a:t>Query for Relevant Source Documents</a:t>
          </a:r>
        </a:p>
      </dgm:t>
    </dgm:pt>
    <dgm:pt modelId="{E7BF9350-9490-4FD2-8369-838D80FCB7D8}" type="parTrans" cxnId="{6D125B57-AF7C-4FBD-99E6-49D6FE56EAA6}">
      <dgm:prSet/>
      <dgm:spPr/>
      <dgm:t>
        <a:bodyPr/>
        <a:lstStyle/>
        <a:p>
          <a:endParaRPr lang="en-US"/>
        </a:p>
      </dgm:t>
    </dgm:pt>
    <dgm:pt modelId="{D6D04A95-A4E2-4D98-8506-1CFA4CE11675}" type="sibTrans" cxnId="{6D125B57-AF7C-4FBD-99E6-49D6FE56EAA6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417E095-47F9-4C57-981E-D6FC4E2C04B2}">
      <dgm:prSet phldrT="[Text]"/>
      <dgm:spPr/>
      <dgm:t>
        <a:bodyPr/>
        <a:lstStyle/>
        <a:p>
          <a:r>
            <a:rPr lang="en-US" dirty="0"/>
            <a:t>Endpoint Trigger Report Run </a:t>
          </a:r>
        </a:p>
      </dgm:t>
    </dgm:pt>
    <dgm:pt modelId="{EA6F6C85-2827-4641-981F-E844BA421642}" type="parTrans" cxnId="{75DA6648-CBB9-4211-9E32-8ADC662BAEF5}">
      <dgm:prSet/>
      <dgm:spPr/>
      <dgm:t>
        <a:bodyPr/>
        <a:lstStyle/>
        <a:p>
          <a:endParaRPr lang="en-US"/>
        </a:p>
      </dgm:t>
    </dgm:pt>
    <dgm:pt modelId="{FC97EB70-B0CD-40ED-985B-5D92CADFCFCF}" type="sibTrans" cxnId="{75DA6648-CBB9-4211-9E32-8ADC662BAEF5}">
      <dgm:prSet/>
      <dgm:spPr/>
      <dgm:t>
        <a:bodyPr/>
        <a:lstStyle/>
        <a:p>
          <a:endParaRPr lang="en-US"/>
        </a:p>
      </dgm:t>
    </dgm:pt>
    <dgm:pt modelId="{51646089-EF2F-4B54-8C6D-3A06926A89A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Relevant Source Provided as Available</a:t>
          </a:r>
        </a:p>
      </dgm:t>
    </dgm:pt>
    <dgm:pt modelId="{698C67C9-40BF-494E-9020-D4F360DFF5EB}" type="parTrans" cxnId="{E4AA47C1-9432-4D4C-A28F-81EA0A4398E9}">
      <dgm:prSet/>
      <dgm:spPr/>
      <dgm:t>
        <a:bodyPr/>
        <a:lstStyle/>
        <a:p>
          <a:endParaRPr lang="en-US"/>
        </a:p>
      </dgm:t>
    </dgm:pt>
    <dgm:pt modelId="{C21B839F-D389-4274-B0B8-8D72042A51CD}" type="sibTrans" cxnId="{E4AA47C1-9432-4D4C-A28F-81EA0A4398E9}">
      <dgm:prSet/>
      <dgm:spPr/>
      <dgm:t>
        <a:bodyPr/>
        <a:lstStyle/>
        <a:p>
          <a:endParaRPr lang="en-US"/>
        </a:p>
      </dgm:t>
    </dgm:pt>
    <dgm:pt modelId="{956F67F3-2C17-48D5-AC35-58267D3FA87D}">
      <dgm:prSet phldrT="[Text]"/>
      <dgm:spPr/>
      <dgm:t>
        <a:bodyPr/>
        <a:lstStyle/>
        <a:p>
          <a:r>
            <a:rPr lang="en-US" dirty="0"/>
            <a:t>Review SD / Narrate Event/ Bookmark </a:t>
          </a:r>
        </a:p>
      </dgm:t>
    </dgm:pt>
    <dgm:pt modelId="{CC2DE4E1-6055-4E9E-A33C-C74F060E233E}" type="parTrans" cxnId="{D70B7026-C8B2-4924-8D76-E5FB124FF3AF}">
      <dgm:prSet/>
      <dgm:spPr/>
      <dgm:t>
        <a:bodyPr/>
        <a:lstStyle/>
        <a:p>
          <a:endParaRPr lang="en-US"/>
        </a:p>
      </dgm:t>
    </dgm:pt>
    <dgm:pt modelId="{B82BB62F-618B-4A56-B386-D62D1636A84B}" type="sibTrans" cxnId="{D70B7026-C8B2-4924-8D76-E5FB124FF3AF}">
      <dgm:prSet/>
      <dgm:spPr/>
      <dgm:t>
        <a:bodyPr/>
        <a:lstStyle/>
        <a:p>
          <a:endParaRPr lang="en-US"/>
        </a:p>
      </dgm:t>
    </dgm:pt>
    <dgm:pt modelId="{287C9A31-37BF-4816-8AFF-201AEFDDE5BA}">
      <dgm:prSet phldrT="[Text]"/>
      <dgm:spPr/>
      <dgm:t>
        <a:bodyPr/>
        <a:lstStyle/>
        <a:p>
          <a:r>
            <a:rPr lang="en-US" dirty="0"/>
            <a:t>Complete Event Detail and QC Form in adjudication database</a:t>
          </a:r>
        </a:p>
      </dgm:t>
    </dgm:pt>
    <dgm:pt modelId="{D668B640-FACE-47E1-9562-E014DBDB918C}" type="parTrans" cxnId="{F15C0AFA-5ADE-4300-A100-45BBFD868671}">
      <dgm:prSet/>
      <dgm:spPr/>
      <dgm:t>
        <a:bodyPr/>
        <a:lstStyle/>
        <a:p>
          <a:endParaRPr lang="en-US"/>
        </a:p>
      </dgm:t>
    </dgm:pt>
    <dgm:pt modelId="{9A8B8C9A-C981-4805-8B04-2C476067831E}" type="sibTrans" cxnId="{F15C0AFA-5ADE-4300-A100-45BBFD868671}">
      <dgm:prSet/>
      <dgm:spPr/>
      <dgm:t>
        <a:bodyPr/>
        <a:lstStyle/>
        <a:p>
          <a:endParaRPr lang="en-US"/>
        </a:p>
      </dgm:t>
    </dgm:pt>
    <dgm:pt modelId="{0A21ECBB-3600-4AA5-82C1-61422C72FEEA}">
      <dgm:prSet phldrT="[Text]"/>
      <dgm:spPr/>
      <dgm:t>
        <a:bodyPr/>
        <a:lstStyle/>
        <a:p>
          <a:r>
            <a:rPr lang="en-US" dirty="0"/>
            <a:t>Create and Attach Dossiers in adjudication </a:t>
          </a:r>
          <a:r>
            <a:rPr lang="en-US" dirty="0" err="1"/>
            <a:t>databse</a:t>
          </a:r>
          <a:endParaRPr lang="en-US" dirty="0"/>
        </a:p>
      </dgm:t>
    </dgm:pt>
    <dgm:pt modelId="{C54A2B59-67D4-4FC4-BE90-BE201A389379}" type="parTrans" cxnId="{83A14B1E-8C98-4C61-935B-161578FD8E05}">
      <dgm:prSet/>
      <dgm:spPr/>
      <dgm:t>
        <a:bodyPr/>
        <a:lstStyle/>
        <a:p>
          <a:endParaRPr lang="en-US"/>
        </a:p>
      </dgm:t>
    </dgm:pt>
    <dgm:pt modelId="{7125FCAB-28CE-4EFD-905F-2FD61233A532}" type="sibTrans" cxnId="{83A14B1E-8C98-4C61-935B-161578FD8E05}">
      <dgm:prSet/>
      <dgm:spPr/>
      <dgm:t>
        <a:bodyPr/>
        <a:lstStyle/>
        <a:p>
          <a:endParaRPr lang="en-US"/>
        </a:p>
      </dgm:t>
    </dgm:pt>
    <dgm:pt modelId="{1C76DFC2-DB2E-48F6-8F20-5C563229C620}">
      <dgm:prSet phldrT="[Text]"/>
      <dgm:spPr/>
      <dgm:t>
        <a:bodyPr/>
        <a:lstStyle/>
        <a:p>
          <a:r>
            <a:rPr lang="en-US" dirty="0"/>
            <a:t>Event Ready for CEC Assignment</a:t>
          </a:r>
        </a:p>
      </dgm:t>
    </dgm:pt>
    <dgm:pt modelId="{0BC2CA15-4A08-4269-BBD9-9AE143D8CDDE}" type="parTrans" cxnId="{B9861258-5EFF-44E0-B018-3B611CEC0676}">
      <dgm:prSet/>
      <dgm:spPr/>
      <dgm:t>
        <a:bodyPr/>
        <a:lstStyle/>
        <a:p>
          <a:endParaRPr lang="en-US"/>
        </a:p>
      </dgm:t>
    </dgm:pt>
    <dgm:pt modelId="{6EF9E848-6874-4641-A75E-5BBB7304EB49}" type="sibTrans" cxnId="{B9861258-5EFF-44E0-B018-3B611CEC0676}">
      <dgm:prSet/>
      <dgm:spPr/>
      <dgm:t>
        <a:bodyPr/>
        <a:lstStyle/>
        <a:p>
          <a:endParaRPr lang="en-US"/>
        </a:p>
      </dgm:t>
    </dgm:pt>
    <dgm:pt modelId="{C640C24A-BD20-4961-8139-6933693820DF}" type="pres">
      <dgm:prSet presAssocID="{2B130362-933F-445B-A6E5-37374B367AEC}" presName="Name0" presStyleCnt="0">
        <dgm:presLayoutVars>
          <dgm:dir/>
          <dgm:resizeHandles val="exact"/>
        </dgm:presLayoutVars>
      </dgm:prSet>
      <dgm:spPr/>
    </dgm:pt>
    <dgm:pt modelId="{564DAE41-F7FC-443C-9764-15B3F6F81F1F}" type="pres">
      <dgm:prSet presAssocID="{7958667D-123E-489C-BD5D-807356B4F1BF}" presName="node" presStyleLbl="node1" presStyleIdx="0" presStyleCnt="11">
        <dgm:presLayoutVars>
          <dgm:bulletEnabled val="1"/>
        </dgm:presLayoutVars>
      </dgm:prSet>
      <dgm:spPr/>
    </dgm:pt>
    <dgm:pt modelId="{FB86B382-B701-4B97-8D27-AE85ABF815F3}" type="pres">
      <dgm:prSet presAssocID="{0A98EC5F-077F-4C47-9188-BD6FA72B0FFB}" presName="sibTrans" presStyleLbl="sibTrans1D1" presStyleIdx="0" presStyleCnt="10"/>
      <dgm:spPr/>
    </dgm:pt>
    <dgm:pt modelId="{470FF92D-7B91-4324-BADD-CB2C602584A5}" type="pres">
      <dgm:prSet presAssocID="{0A98EC5F-077F-4C47-9188-BD6FA72B0FFB}" presName="connectorText" presStyleLbl="sibTrans1D1" presStyleIdx="0" presStyleCnt="10"/>
      <dgm:spPr/>
    </dgm:pt>
    <dgm:pt modelId="{55940BE7-7604-4411-A0A4-7F2866DE45D5}" type="pres">
      <dgm:prSet presAssocID="{CF466D3A-E926-406F-8EE9-F7292E9F1D04}" presName="node" presStyleLbl="node1" presStyleIdx="1" presStyleCnt="11">
        <dgm:presLayoutVars>
          <dgm:bulletEnabled val="1"/>
        </dgm:presLayoutVars>
      </dgm:prSet>
      <dgm:spPr/>
    </dgm:pt>
    <dgm:pt modelId="{617427AC-A772-4EF2-A6A8-E9CDEB5194A9}" type="pres">
      <dgm:prSet presAssocID="{D2315184-FD3D-48FB-8B95-EA32DC7E05DA}" presName="sibTrans" presStyleLbl="sibTrans1D1" presStyleIdx="1" presStyleCnt="10"/>
      <dgm:spPr/>
    </dgm:pt>
    <dgm:pt modelId="{967B0C76-FC9C-4A07-A4F0-C686CE450064}" type="pres">
      <dgm:prSet presAssocID="{D2315184-FD3D-48FB-8B95-EA32DC7E05DA}" presName="connectorText" presStyleLbl="sibTrans1D1" presStyleIdx="1" presStyleCnt="10"/>
      <dgm:spPr/>
    </dgm:pt>
    <dgm:pt modelId="{B2773B1F-509D-49C4-B870-C1D155EE3049}" type="pres">
      <dgm:prSet presAssocID="{3417E095-47F9-4C57-981E-D6FC4E2C04B2}" presName="node" presStyleLbl="node1" presStyleIdx="2" presStyleCnt="11">
        <dgm:presLayoutVars>
          <dgm:bulletEnabled val="1"/>
        </dgm:presLayoutVars>
      </dgm:prSet>
      <dgm:spPr/>
    </dgm:pt>
    <dgm:pt modelId="{57369944-83E7-4162-B463-01161117BBEF}" type="pres">
      <dgm:prSet presAssocID="{FC97EB70-B0CD-40ED-985B-5D92CADFCFCF}" presName="sibTrans" presStyleLbl="sibTrans1D1" presStyleIdx="2" presStyleCnt="10"/>
      <dgm:spPr/>
    </dgm:pt>
    <dgm:pt modelId="{A0B4ADF2-030D-4592-B245-188A2332036D}" type="pres">
      <dgm:prSet presAssocID="{FC97EB70-B0CD-40ED-985B-5D92CADFCFCF}" presName="connectorText" presStyleLbl="sibTrans1D1" presStyleIdx="2" presStyleCnt="10"/>
      <dgm:spPr/>
    </dgm:pt>
    <dgm:pt modelId="{3149DEFC-B03B-4596-AA48-4C175AF5E0A3}" type="pres">
      <dgm:prSet presAssocID="{51280AE8-4E79-4835-A56E-CE88E24CB754}" presName="node" presStyleLbl="node1" presStyleIdx="3" presStyleCnt="11">
        <dgm:presLayoutVars>
          <dgm:bulletEnabled val="1"/>
        </dgm:presLayoutVars>
      </dgm:prSet>
      <dgm:spPr/>
    </dgm:pt>
    <dgm:pt modelId="{F5062E39-B8A8-43C9-9103-189E3B6E94C4}" type="pres">
      <dgm:prSet presAssocID="{9F5F4CFF-4339-4F36-ACAF-71BAD1C46328}" presName="sibTrans" presStyleLbl="sibTrans1D1" presStyleIdx="3" presStyleCnt="10"/>
      <dgm:spPr/>
    </dgm:pt>
    <dgm:pt modelId="{185122BE-3A5A-4A4D-8C79-75A1C52FE4EA}" type="pres">
      <dgm:prSet presAssocID="{9F5F4CFF-4339-4F36-ACAF-71BAD1C46328}" presName="connectorText" presStyleLbl="sibTrans1D1" presStyleIdx="3" presStyleCnt="10"/>
      <dgm:spPr/>
    </dgm:pt>
    <dgm:pt modelId="{0BA15CB8-932A-4D1A-90A4-3B222A98E554}" type="pres">
      <dgm:prSet presAssocID="{EB232A0C-6565-4CDA-ACBE-B904735FBE7C}" presName="node" presStyleLbl="node1" presStyleIdx="4" presStyleCnt="11">
        <dgm:presLayoutVars>
          <dgm:bulletEnabled val="1"/>
        </dgm:presLayoutVars>
      </dgm:prSet>
      <dgm:spPr/>
    </dgm:pt>
    <dgm:pt modelId="{F44B943B-7DCB-4211-888A-46896507977A}" type="pres">
      <dgm:prSet presAssocID="{8126DF94-D2D7-4832-A5C4-2F56BECA1CEA}" presName="sibTrans" presStyleLbl="sibTrans1D1" presStyleIdx="4" presStyleCnt="10"/>
      <dgm:spPr/>
    </dgm:pt>
    <dgm:pt modelId="{B443C75C-1F22-4703-9C79-8A909DD62E43}" type="pres">
      <dgm:prSet presAssocID="{8126DF94-D2D7-4832-A5C4-2F56BECA1CEA}" presName="connectorText" presStyleLbl="sibTrans1D1" presStyleIdx="4" presStyleCnt="10"/>
      <dgm:spPr/>
    </dgm:pt>
    <dgm:pt modelId="{CD9054BE-948A-474B-91C6-1155B5E23753}" type="pres">
      <dgm:prSet presAssocID="{459C024B-A3C1-4DBD-A0EE-EA9C037C5F43}" presName="node" presStyleLbl="node1" presStyleIdx="5" presStyleCnt="11">
        <dgm:presLayoutVars>
          <dgm:bulletEnabled val="1"/>
        </dgm:presLayoutVars>
      </dgm:prSet>
      <dgm:spPr/>
    </dgm:pt>
    <dgm:pt modelId="{E07371F8-05E6-4834-A9A0-27C7851892B3}" type="pres">
      <dgm:prSet presAssocID="{D6D04A95-A4E2-4D98-8506-1CFA4CE11675}" presName="sibTrans" presStyleLbl="sibTrans1D1" presStyleIdx="5" presStyleCnt="10"/>
      <dgm:spPr/>
    </dgm:pt>
    <dgm:pt modelId="{0608931B-6FA6-46C5-B065-1FBCF7DCD9A6}" type="pres">
      <dgm:prSet presAssocID="{D6D04A95-A4E2-4D98-8506-1CFA4CE11675}" presName="connectorText" presStyleLbl="sibTrans1D1" presStyleIdx="5" presStyleCnt="10"/>
      <dgm:spPr/>
    </dgm:pt>
    <dgm:pt modelId="{C4799D3C-4EB1-4450-AE1C-1F86345700FF}" type="pres">
      <dgm:prSet presAssocID="{51646089-EF2F-4B54-8C6D-3A06926A89AA}" presName="node" presStyleLbl="node1" presStyleIdx="6" presStyleCnt="11">
        <dgm:presLayoutVars>
          <dgm:bulletEnabled val="1"/>
        </dgm:presLayoutVars>
      </dgm:prSet>
      <dgm:spPr/>
    </dgm:pt>
    <dgm:pt modelId="{E054D355-58F2-4812-B4EF-81CDB2276DAA}" type="pres">
      <dgm:prSet presAssocID="{C21B839F-D389-4274-B0B8-8D72042A51CD}" presName="sibTrans" presStyleLbl="sibTrans1D1" presStyleIdx="6" presStyleCnt="10"/>
      <dgm:spPr/>
    </dgm:pt>
    <dgm:pt modelId="{2A5C695D-5D88-47FC-9C2D-A1975CEC8A3E}" type="pres">
      <dgm:prSet presAssocID="{C21B839F-D389-4274-B0B8-8D72042A51CD}" presName="connectorText" presStyleLbl="sibTrans1D1" presStyleIdx="6" presStyleCnt="10"/>
      <dgm:spPr/>
    </dgm:pt>
    <dgm:pt modelId="{4233B35C-1AAF-46F5-97D4-6DD6830ABA15}" type="pres">
      <dgm:prSet presAssocID="{956F67F3-2C17-48D5-AC35-58267D3FA87D}" presName="node" presStyleLbl="node1" presStyleIdx="7" presStyleCnt="11">
        <dgm:presLayoutVars>
          <dgm:bulletEnabled val="1"/>
        </dgm:presLayoutVars>
      </dgm:prSet>
      <dgm:spPr/>
    </dgm:pt>
    <dgm:pt modelId="{65980E79-2974-4845-B7D0-4A192680CA11}" type="pres">
      <dgm:prSet presAssocID="{B82BB62F-618B-4A56-B386-D62D1636A84B}" presName="sibTrans" presStyleLbl="sibTrans1D1" presStyleIdx="7" presStyleCnt="10"/>
      <dgm:spPr/>
    </dgm:pt>
    <dgm:pt modelId="{09B0F005-F165-4E01-9B56-D26AB976035F}" type="pres">
      <dgm:prSet presAssocID="{B82BB62F-618B-4A56-B386-D62D1636A84B}" presName="connectorText" presStyleLbl="sibTrans1D1" presStyleIdx="7" presStyleCnt="10"/>
      <dgm:spPr/>
    </dgm:pt>
    <dgm:pt modelId="{A89D4B82-02ED-4579-9F64-9A1868A42BD3}" type="pres">
      <dgm:prSet presAssocID="{287C9A31-37BF-4816-8AFF-201AEFDDE5BA}" presName="node" presStyleLbl="node1" presStyleIdx="8" presStyleCnt="11">
        <dgm:presLayoutVars>
          <dgm:bulletEnabled val="1"/>
        </dgm:presLayoutVars>
      </dgm:prSet>
      <dgm:spPr/>
    </dgm:pt>
    <dgm:pt modelId="{A9063F90-C495-4DDD-96EC-2327F7ABD90D}" type="pres">
      <dgm:prSet presAssocID="{9A8B8C9A-C981-4805-8B04-2C476067831E}" presName="sibTrans" presStyleLbl="sibTrans1D1" presStyleIdx="8" presStyleCnt="10"/>
      <dgm:spPr/>
    </dgm:pt>
    <dgm:pt modelId="{E2F3BE4E-F919-4B30-883E-34B14F0C68A1}" type="pres">
      <dgm:prSet presAssocID="{9A8B8C9A-C981-4805-8B04-2C476067831E}" presName="connectorText" presStyleLbl="sibTrans1D1" presStyleIdx="8" presStyleCnt="10"/>
      <dgm:spPr/>
    </dgm:pt>
    <dgm:pt modelId="{68752C90-CF02-48B9-A862-DB7F3A7881FD}" type="pres">
      <dgm:prSet presAssocID="{0A21ECBB-3600-4AA5-82C1-61422C72FEEA}" presName="node" presStyleLbl="node1" presStyleIdx="9" presStyleCnt="11">
        <dgm:presLayoutVars>
          <dgm:bulletEnabled val="1"/>
        </dgm:presLayoutVars>
      </dgm:prSet>
      <dgm:spPr/>
    </dgm:pt>
    <dgm:pt modelId="{BB2E42E8-10F5-4A0C-B402-3ED4A5B7BCBE}" type="pres">
      <dgm:prSet presAssocID="{7125FCAB-28CE-4EFD-905F-2FD61233A532}" presName="sibTrans" presStyleLbl="sibTrans1D1" presStyleIdx="9" presStyleCnt="10"/>
      <dgm:spPr/>
    </dgm:pt>
    <dgm:pt modelId="{852134FF-A11E-4971-8E3C-7A564F6694A6}" type="pres">
      <dgm:prSet presAssocID="{7125FCAB-28CE-4EFD-905F-2FD61233A532}" presName="connectorText" presStyleLbl="sibTrans1D1" presStyleIdx="9" presStyleCnt="10"/>
      <dgm:spPr/>
    </dgm:pt>
    <dgm:pt modelId="{73ACE743-020A-40F7-9168-93427CE57E43}" type="pres">
      <dgm:prSet presAssocID="{1C76DFC2-DB2E-48F6-8F20-5C563229C620}" presName="node" presStyleLbl="node1" presStyleIdx="10" presStyleCnt="11">
        <dgm:presLayoutVars>
          <dgm:bulletEnabled val="1"/>
        </dgm:presLayoutVars>
      </dgm:prSet>
      <dgm:spPr/>
    </dgm:pt>
  </dgm:ptLst>
  <dgm:cxnLst>
    <dgm:cxn modelId="{1FB34801-022D-4C72-A080-55453C022285}" type="presOf" srcId="{FC97EB70-B0CD-40ED-985B-5D92CADFCFCF}" destId="{A0B4ADF2-030D-4592-B245-188A2332036D}" srcOrd="1" destOrd="0" presId="urn:microsoft.com/office/officeart/2005/8/layout/bProcess3"/>
    <dgm:cxn modelId="{FB86D605-8043-4298-B511-BD942EBB5BE1}" type="presOf" srcId="{0A98EC5F-077F-4C47-9188-BD6FA72B0FFB}" destId="{470FF92D-7B91-4324-BADD-CB2C602584A5}" srcOrd="1" destOrd="0" presId="urn:microsoft.com/office/officeart/2005/8/layout/bProcess3"/>
    <dgm:cxn modelId="{33362C0F-013C-4EE0-AA78-4F1D9CF363FF}" type="presOf" srcId="{7958667D-123E-489C-BD5D-807356B4F1BF}" destId="{564DAE41-F7FC-443C-9764-15B3F6F81F1F}" srcOrd="0" destOrd="0" presId="urn:microsoft.com/office/officeart/2005/8/layout/bProcess3"/>
    <dgm:cxn modelId="{0BDC0E12-85EF-4266-B9E2-05ACDF79EE1A}" type="presOf" srcId="{CF466D3A-E926-406F-8EE9-F7292E9F1D04}" destId="{55940BE7-7604-4411-A0A4-7F2866DE45D5}" srcOrd="0" destOrd="0" presId="urn:microsoft.com/office/officeart/2005/8/layout/bProcess3"/>
    <dgm:cxn modelId="{83A14B1E-8C98-4C61-935B-161578FD8E05}" srcId="{2B130362-933F-445B-A6E5-37374B367AEC}" destId="{0A21ECBB-3600-4AA5-82C1-61422C72FEEA}" srcOrd="9" destOrd="0" parTransId="{C54A2B59-67D4-4FC4-BE90-BE201A389379}" sibTransId="{7125FCAB-28CE-4EFD-905F-2FD61233A532}"/>
    <dgm:cxn modelId="{F76B7C1E-DAE5-406C-A045-483265555BF8}" type="presOf" srcId="{7125FCAB-28CE-4EFD-905F-2FD61233A532}" destId="{BB2E42E8-10F5-4A0C-B402-3ED4A5B7BCBE}" srcOrd="0" destOrd="0" presId="urn:microsoft.com/office/officeart/2005/8/layout/bProcess3"/>
    <dgm:cxn modelId="{47463A1F-4A9F-4E36-B896-65979EE689F3}" type="presOf" srcId="{B82BB62F-618B-4A56-B386-D62D1636A84B}" destId="{09B0F005-F165-4E01-9B56-D26AB976035F}" srcOrd="1" destOrd="0" presId="urn:microsoft.com/office/officeart/2005/8/layout/bProcess3"/>
    <dgm:cxn modelId="{153D8223-256F-4462-8CD3-9E81F1992B8B}" srcId="{2B130362-933F-445B-A6E5-37374B367AEC}" destId="{51280AE8-4E79-4835-A56E-CE88E24CB754}" srcOrd="3" destOrd="0" parTransId="{06B086CE-BAD0-4B2B-AA0E-C8D6CCB3D045}" sibTransId="{9F5F4CFF-4339-4F36-ACAF-71BAD1C46328}"/>
    <dgm:cxn modelId="{490E3124-D853-4D18-A111-B9EBB654F2F3}" type="presOf" srcId="{0A21ECBB-3600-4AA5-82C1-61422C72FEEA}" destId="{68752C90-CF02-48B9-A862-DB7F3A7881FD}" srcOrd="0" destOrd="0" presId="urn:microsoft.com/office/officeart/2005/8/layout/bProcess3"/>
    <dgm:cxn modelId="{D70B7026-C8B2-4924-8D76-E5FB124FF3AF}" srcId="{2B130362-933F-445B-A6E5-37374B367AEC}" destId="{956F67F3-2C17-48D5-AC35-58267D3FA87D}" srcOrd="7" destOrd="0" parTransId="{CC2DE4E1-6055-4E9E-A33C-C74F060E233E}" sibTransId="{B82BB62F-618B-4A56-B386-D62D1636A84B}"/>
    <dgm:cxn modelId="{BB14D426-976A-4178-9914-749808D7E1AB}" type="presOf" srcId="{0A98EC5F-077F-4C47-9188-BD6FA72B0FFB}" destId="{FB86B382-B701-4B97-8D27-AE85ABF815F3}" srcOrd="0" destOrd="0" presId="urn:microsoft.com/office/officeart/2005/8/layout/bProcess3"/>
    <dgm:cxn modelId="{42EFE026-C194-4B95-A2FC-903999F816E2}" type="presOf" srcId="{C21B839F-D389-4274-B0B8-8D72042A51CD}" destId="{E054D355-58F2-4812-B4EF-81CDB2276DAA}" srcOrd="0" destOrd="0" presId="urn:microsoft.com/office/officeart/2005/8/layout/bProcess3"/>
    <dgm:cxn modelId="{489F2F28-2951-4B98-A2CA-BB7312AFB92F}" type="presOf" srcId="{D6D04A95-A4E2-4D98-8506-1CFA4CE11675}" destId="{E07371F8-05E6-4834-A9A0-27C7851892B3}" srcOrd="0" destOrd="0" presId="urn:microsoft.com/office/officeart/2005/8/layout/bProcess3"/>
    <dgm:cxn modelId="{75C3EA2A-CA23-455E-B4C0-EA7E28CDCC97}" type="presOf" srcId="{B82BB62F-618B-4A56-B386-D62D1636A84B}" destId="{65980E79-2974-4845-B7D0-4A192680CA11}" srcOrd="0" destOrd="0" presId="urn:microsoft.com/office/officeart/2005/8/layout/bProcess3"/>
    <dgm:cxn modelId="{2079252B-CED3-4EC3-884B-73E0980295CC}" type="presOf" srcId="{D6D04A95-A4E2-4D98-8506-1CFA4CE11675}" destId="{0608931B-6FA6-46C5-B065-1FBCF7DCD9A6}" srcOrd="1" destOrd="0" presId="urn:microsoft.com/office/officeart/2005/8/layout/bProcess3"/>
    <dgm:cxn modelId="{C3379D35-9FDF-4A78-B9E7-184DFDEB2CFF}" type="presOf" srcId="{9F5F4CFF-4339-4F36-ACAF-71BAD1C46328}" destId="{185122BE-3A5A-4A4D-8C79-75A1C52FE4EA}" srcOrd="1" destOrd="0" presId="urn:microsoft.com/office/officeart/2005/8/layout/bProcess3"/>
    <dgm:cxn modelId="{48C9AA36-35D4-40F1-8933-7AFF5D36A6CF}" type="presOf" srcId="{2B130362-933F-445B-A6E5-37374B367AEC}" destId="{C640C24A-BD20-4961-8139-6933693820DF}" srcOrd="0" destOrd="0" presId="urn:microsoft.com/office/officeart/2005/8/layout/bProcess3"/>
    <dgm:cxn modelId="{BBD2713B-618B-4926-B451-4D309B24E41C}" type="presOf" srcId="{D2315184-FD3D-48FB-8B95-EA32DC7E05DA}" destId="{617427AC-A772-4EF2-A6A8-E9CDEB5194A9}" srcOrd="0" destOrd="0" presId="urn:microsoft.com/office/officeart/2005/8/layout/bProcess3"/>
    <dgm:cxn modelId="{576DAB3C-DD53-4531-A91A-978DDFB77669}" type="presOf" srcId="{51280AE8-4E79-4835-A56E-CE88E24CB754}" destId="{3149DEFC-B03B-4596-AA48-4C175AF5E0A3}" srcOrd="0" destOrd="0" presId="urn:microsoft.com/office/officeart/2005/8/layout/bProcess3"/>
    <dgm:cxn modelId="{087B8E40-492F-4D95-B99A-A577491288E8}" type="presOf" srcId="{8126DF94-D2D7-4832-A5C4-2F56BECA1CEA}" destId="{B443C75C-1F22-4703-9C79-8A909DD62E43}" srcOrd="1" destOrd="0" presId="urn:microsoft.com/office/officeart/2005/8/layout/bProcess3"/>
    <dgm:cxn modelId="{75DA6648-CBB9-4211-9E32-8ADC662BAEF5}" srcId="{2B130362-933F-445B-A6E5-37374B367AEC}" destId="{3417E095-47F9-4C57-981E-D6FC4E2C04B2}" srcOrd="2" destOrd="0" parTransId="{EA6F6C85-2827-4641-981F-E844BA421642}" sibTransId="{FC97EB70-B0CD-40ED-985B-5D92CADFCFCF}"/>
    <dgm:cxn modelId="{7FB14273-1F3E-48A5-89A4-38A6A205FF52}" type="presOf" srcId="{9A8B8C9A-C981-4805-8B04-2C476067831E}" destId="{A9063F90-C495-4DDD-96EC-2327F7ABD90D}" srcOrd="0" destOrd="0" presId="urn:microsoft.com/office/officeart/2005/8/layout/bProcess3"/>
    <dgm:cxn modelId="{6D125B57-AF7C-4FBD-99E6-49D6FE56EAA6}" srcId="{2B130362-933F-445B-A6E5-37374B367AEC}" destId="{459C024B-A3C1-4DBD-A0EE-EA9C037C5F43}" srcOrd="5" destOrd="0" parTransId="{E7BF9350-9490-4FD2-8369-838D80FCB7D8}" sibTransId="{D6D04A95-A4E2-4D98-8506-1CFA4CE11675}"/>
    <dgm:cxn modelId="{B9861258-5EFF-44E0-B018-3B611CEC0676}" srcId="{2B130362-933F-445B-A6E5-37374B367AEC}" destId="{1C76DFC2-DB2E-48F6-8F20-5C563229C620}" srcOrd="10" destOrd="0" parTransId="{0BC2CA15-4A08-4269-BBD9-9AE143D8CDDE}" sibTransId="{6EF9E848-6874-4641-A75E-5BBB7304EB49}"/>
    <dgm:cxn modelId="{830DFC80-62BB-4042-8053-05E940A8D59C}" type="presOf" srcId="{C21B839F-D389-4274-B0B8-8D72042A51CD}" destId="{2A5C695D-5D88-47FC-9C2D-A1975CEC8A3E}" srcOrd="1" destOrd="0" presId="urn:microsoft.com/office/officeart/2005/8/layout/bProcess3"/>
    <dgm:cxn modelId="{561B309A-13B0-4AB2-86B9-EEA88C73CFB3}" type="presOf" srcId="{9F5F4CFF-4339-4F36-ACAF-71BAD1C46328}" destId="{F5062E39-B8A8-43C9-9103-189E3B6E94C4}" srcOrd="0" destOrd="0" presId="urn:microsoft.com/office/officeart/2005/8/layout/bProcess3"/>
    <dgm:cxn modelId="{E6865E9E-2839-496F-8CD5-1F11B5000347}" type="presOf" srcId="{9A8B8C9A-C981-4805-8B04-2C476067831E}" destId="{E2F3BE4E-F919-4B30-883E-34B14F0C68A1}" srcOrd="1" destOrd="0" presId="urn:microsoft.com/office/officeart/2005/8/layout/bProcess3"/>
    <dgm:cxn modelId="{C67CAEA1-E93A-431C-A4C1-C41A957AA4ED}" srcId="{2B130362-933F-445B-A6E5-37374B367AEC}" destId="{EB232A0C-6565-4CDA-ACBE-B904735FBE7C}" srcOrd="4" destOrd="0" parTransId="{680BBDC5-2077-49C5-9309-44137B7E22BF}" sibTransId="{8126DF94-D2D7-4832-A5C4-2F56BECA1CEA}"/>
    <dgm:cxn modelId="{A0DFFDA1-28B2-4A4A-9D17-2F17556C70AB}" srcId="{2B130362-933F-445B-A6E5-37374B367AEC}" destId="{CF466D3A-E926-406F-8EE9-F7292E9F1D04}" srcOrd="1" destOrd="0" parTransId="{1BE2C1E1-3F09-4A02-9FAD-451D3D9AED24}" sibTransId="{D2315184-FD3D-48FB-8B95-EA32DC7E05DA}"/>
    <dgm:cxn modelId="{446173AE-3ADA-4395-90D9-76100F7146FD}" type="presOf" srcId="{EB232A0C-6565-4CDA-ACBE-B904735FBE7C}" destId="{0BA15CB8-932A-4D1A-90A4-3B222A98E554}" srcOrd="0" destOrd="0" presId="urn:microsoft.com/office/officeart/2005/8/layout/bProcess3"/>
    <dgm:cxn modelId="{BBB1EAB5-5311-4B06-8FF0-4834067CFF79}" type="presOf" srcId="{D2315184-FD3D-48FB-8B95-EA32DC7E05DA}" destId="{967B0C76-FC9C-4A07-A4F0-C686CE450064}" srcOrd="1" destOrd="0" presId="urn:microsoft.com/office/officeart/2005/8/layout/bProcess3"/>
    <dgm:cxn modelId="{6238BABB-3EC9-416A-A80F-33E784EC4E25}" type="presOf" srcId="{FC97EB70-B0CD-40ED-985B-5D92CADFCFCF}" destId="{57369944-83E7-4162-B463-01161117BBEF}" srcOrd="0" destOrd="0" presId="urn:microsoft.com/office/officeart/2005/8/layout/bProcess3"/>
    <dgm:cxn modelId="{AE44AFBD-E41D-45B9-93D4-480B37A8F5D0}" type="presOf" srcId="{1C76DFC2-DB2E-48F6-8F20-5C563229C620}" destId="{73ACE743-020A-40F7-9168-93427CE57E43}" srcOrd="0" destOrd="0" presId="urn:microsoft.com/office/officeart/2005/8/layout/bProcess3"/>
    <dgm:cxn modelId="{E4AA47C1-9432-4D4C-A28F-81EA0A4398E9}" srcId="{2B130362-933F-445B-A6E5-37374B367AEC}" destId="{51646089-EF2F-4B54-8C6D-3A06926A89AA}" srcOrd="6" destOrd="0" parTransId="{698C67C9-40BF-494E-9020-D4F360DFF5EB}" sibTransId="{C21B839F-D389-4274-B0B8-8D72042A51CD}"/>
    <dgm:cxn modelId="{25F80AC3-D48F-4EF6-8F83-7B910B89701A}" type="presOf" srcId="{7125FCAB-28CE-4EFD-905F-2FD61233A532}" destId="{852134FF-A11E-4971-8E3C-7A564F6694A6}" srcOrd="1" destOrd="0" presId="urn:microsoft.com/office/officeart/2005/8/layout/bProcess3"/>
    <dgm:cxn modelId="{9B4D07C7-7036-40FC-B75C-38795F14A6E4}" type="presOf" srcId="{8126DF94-D2D7-4832-A5C4-2F56BECA1CEA}" destId="{F44B943B-7DCB-4211-888A-46896507977A}" srcOrd="0" destOrd="0" presId="urn:microsoft.com/office/officeart/2005/8/layout/bProcess3"/>
    <dgm:cxn modelId="{60641ACE-9BB7-4A6C-A0C3-AB571736CF31}" type="presOf" srcId="{287C9A31-37BF-4816-8AFF-201AEFDDE5BA}" destId="{A89D4B82-02ED-4579-9F64-9A1868A42BD3}" srcOrd="0" destOrd="0" presId="urn:microsoft.com/office/officeart/2005/8/layout/bProcess3"/>
    <dgm:cxn modelId="{6C68FADD-60A6-4A72-A592-14528ACBED36}" type="presOf" srcId="{459C024B-A3C1-4DBD-A0EE-EA9C037C5F43}" destId="{CD9054BE-948A-474B-91C6-1155B5E23753}" srcOrd="0" destOrd="0" presId="urn:microsoft.com/office/officeart/2005/8/layout/bProcess3"/>
    <dgm:cxn modelId="{3BA2A7DF-EA73-4924-BF21-45F383E38420}" type="presOf" srcId="{956F67F3-2C17-48D5-AC35-58267D3FA87D}" destId="{4233B35C-1AAF-46F5-97D4-6DD6830ABA15}" srcOrd="0" destOrd="0" presId="urn:microsoft.com/office/officeart/2005/8/layout/bProcess3"/>
    <dgm:cxn modelId="{FCA8FBE3-E07F-470F-B013-D67A3744B5B2}" type="presOf" srcId="{51646089-EF2F-4B54-8C6D-3A06926A89AA}" destId="{C4799D3C-4EB1-4450-AE1C-1F86345700FF}" srcOrd="0" destOrd="0" presId="urn:microsoft.com/office/officeart/2005/8/layout/bProcess3"/>
    <dgm:cxn modelId="{2D25D6E9-1BA3-4F74-AC90-E0F76891F9B6}" srcId="{2B130362-933F-445B-A6E5-37374B367AEC}" destId="{7958667D-123E-489C-BD5D-807356B4F1BF}" srcOrd="0" destOrd="0" parTransId="{703C424B-D13A-4330-BFB9-ADCB2EB7A922}" sibTransId="{0A98EC5F-077F-4C47-9188-BD6FA72B0FFB}"/>
    <dgm:cxn modelId="{6A12DDED-24E7-46A2-A552-9E187B7DEE71}" type="presOf" srcId="{3417E095-47F9-4C57-981E-D6FC4E2C04B2}" destId="{B2773B1F-509D-49C4-B870-C1D155EE3049}" srcOrd="0" destOrd="0" presId="urn:microsoft.com/office/officeart/2005/8/layout/bProcess3"/>
    <dgm:cxn modelId="{F15C0AFA-5ADE-4300-A100-45BBFD868671}" srcId="{2B130362-933F-445B-A6E5-37374B367AEC}" destId="{287C9A31-37BF-4816-8AFF-201AEFDDE5BA}" srcOrd="8" destOrd="0" parTransId="{D668B640-FACE-47E1-9562-E014DBDB918C}" sibTransId="{9A8B8C9A-C981-4805-8B04-2C476067831E}"/>
    <dgm:cxn modelId="{25D11FC1-1089-496C-BA2A-A7FE683C9F78}" type="presParOf" srcId="{C640C24A-BD20-4961-8139-6933693820DF}" destId="{564DAE41-F7FC-443C-9764-15B3F6F81F1F}" srcOrd="0" destOrd="0" presId="urn:microsoft.com/office/officeart/2005/8/layout/bProcess3"/>
    <dgm:cxn modelId="{980BE680-21A4-4E23-A129-74D06B622A74}" type="presParOf" srcId="{C640C24A-BD20-4961-8139-6933693820DF}" destId="{FB86B382-B701-4B97-8D27-AE85ABF815F3}" srcOrd="1" destOrd="0" presId="urn:microsoft.com/office/officeart/2005/8/layout/bProcess3"/>
    <dgm:cxn modelId="{C3DD2983-5DCC-42C8-9881-15280BD2E211}" type="presParOf" srcId="{FB86B382-B701-4B97-8D27-AE85ABF815F3}" destId="{470FF92D-7B91-4324-BADD-CB2C602584A5}" srcOrd="0" destOrd="0" presId="urn:microsoft.com/office/officeart/2005/8/layout/bProcess3"/>
    <dgm:cxn modelId="{605F554C-1C19-4FF5-9CF6-9091FAA53383}" type="presParOf" srcId="{C640C24A-BD20-4961-8139-6933693820DF}" destId="{55940BE7-7604-4411-A0A4-7F2866DE45D5}" srcOrd="2" destOrd="0" presId="urn:microsoft.com/office/officeart/2005/8/layout/bProcess3"/>
    <dgm:cxn modelId="{0BFB7A7D-6BD1-4AD6-B759-4A5BAD989D2F}" type="presParOf" srcId="{C640C24A-BD20-4961-8139-6933693820DF}" destId="{617427AC-A772-4EF2-A6A8-E9CDEB5194A9}" srcOrd="3" destOrd="0" presId="urn:microsoft.com/office/officeart/2005/8/layout/bProcess3"/>
    <dgm:cxn modelId="{C12415D0-93B9-4D62-9569-7596B660921A}" type="presParOf" srcId="{617427AC-A772-4EF2-A6A8-E9CDEB5194A9}" destId="{967B0C76-FC9C-4A07-A4F0-C686CE450064}" srcOrd="0" destOrd="0" presId="urn:microsoft.com/office/officeart/2005/8/layout/bProcess3"/>
    <dgm:cxn modelId="{282F071F-EE2A-4E91-BB38-427A92685AAD}" type="presParOf" srcId="{C640C24A-BD20-4961-8139-6933693820DF}" destId="{B2773B1F-509D-49C4-B870-C1D155EE3049}" srcOrd="4" destOrd="0" presId="urn:microsoft.com/office/officeart/2005/8/layout/bProcess3"/>
    <dgm:cxn modelId="{0EFF05DD-048A-4572-B8BA-689735DA1268}" type="presParOf" srcId="{C640C24A-BD20-4961-8139-6933693820DF}" destId="{57369944-83E7-4162-B463-01161117BBEF}" srcOrd="5" destOrd="0" presId="urn:microsoft.com/office/officeart/2005/8/layout/bProcess3"/>
    <dgm:cxn modelId="{71C4BC59-B74A-4690-9F8D-75471B48A944}" type="presParOf" srcId="{57369944-83E7-4162-B463-01161117BBEF}" destId="{A0B4ADF2-030D-4592-B245-188A2332036D}" srcOrd="0" destOrd="0" presId="urn:microsoft.com/office/officeart/2005/8/layout/bProcess3"/>
    <dgm:cxn modelId="{0DC224C2-0176-48F6-9585-BDAF0063B54E}" type="presParOf" srcId="{C640C24A-BD20-4961-8139-6933693820DF}" destId="{3149DEFC-B03B-4596-AA48-4C175AF5E0A3}" srcOrd="6" destOrd="0" presId="urn:microsoft.com/office/officeart/2005/8/layout/bProcess3"/>
    <dgm:cxn modelId="{6C3A6C54-AD35-43E6-B39E-5845DB3D05FC}" type="presParOf" srcId="{C640C24A-BD20-4961-8139-6933693820DF}" destId="{F5062E39-B8A8-43C9-9103-189E3B6E94C4}" srcOrd="7" destOrd="0" presId="urn:microsoft.com/office/officeart/2005/8/layout/bProcess3"/>
    <dgm:cxn modelId="{DE1AED23-2A8F-40AD-ACC7-D3F37E7F1B8A}" type="presParOf" srcId="{F5062E39-B8A8-43C9-9103-189E3B6E94C4}" destId="{185122BE-3A5A-4A4D-8C79-75A1C52FE4EA}" srcOrd="0" destOrd="0" presId="urn:microsoft.com/office/officeart/2005/8/layout/bProcess3"/>
    <dgm:cxn modelId="{C34C30CB-092C-490F-BD65-5DAFB4DF0C97}" type="presParOf" srcId="{C640C24A-BD20-4961-8139-6933693820DF}" destId="{0BA15CB8-932A-4D1A-90A4-3B222A98E554}" srcOrd="8" destOrd="0" presId="urn:microsoft.com/office/officeart/2005/8/layout/bProcess3"/>
    <dgm:cxn modelId="{0C2335F0-D517-49CB-94E5-F7134E5D708E}" type="presParOf" srcId="{C640C24A-BD20-4961-8139-6933693820DF}" destId="{F44B943B-7DCB-4211-888A-46896507977A}" srcOrd="9" destOrd="0" presId="urn:microsoft.com/office/officeart/2005/8/layout/bProcess3"/>
    <dgm:cxn modelId="{B79F147D-2166-44BF-B90A-AB033CE152C8}" type="presParOf" srcId="{F44B943B-7DCB-4211-888A-46896507977A}" destId="{B443C75C-1F22-4703-9C79-8A909DD62E43}" srcOrd="0" destOrd="0" presId="urn:microsoft.com/office/officeart/2005/8/layout/bProcess3"/>
    <dgm:cxn modelId="{898CA6E4-8C47-4B82-AD6F-EDFAEB367062}" type="presParOf" srcId="{C640C24A-BD20-4961-8139-6933693820DF}" destId="{CD9054BE-948A-474B-91C6-1155B5E23753}" srcOrd="10" destOrd="0" presId="urn:microsoft.com/office/officeart/2005/8/layout/bProcess3"/>
    <dgm:cxn modelId="{5CFA3B3D-4F12-4026-B137-4894C9EE96E5}" type="presParOf" srcId="{C640C24A-BD20-4961-8139-6933693820DF}" destId="{E07371F8-05E6-4834-A9A0-27C7851892B3}" srcOrd="11" destOrd="0" presId="urn:microsoft.com/office/officeart/2005/8/layout/bProcess3"/>
    <dgm:cxn modelId="{A11989D9-E83A-42F4-AD44-3866B87CC191}" type="presParOf" srcId="{E07371F8-05E6-4834-A9A0-27C7851892B3}" destId="{0608931B-6FA6-46C5-B065-1FBCF7DCD9A6}" srcOrd="0" destOrd="0" presId="urn:microsoft.com/office/officeart/2005/8/layout/bProcess3"/>
    <dgm:cxn modelId="{B337D509-2ECF-4E83-96BF-27C00F71B16F}" type="presParOf" srcId="{C640C24A-BD20-4961-8139-6933693820DF}" destId="{C4799D3C-4EB1-4450-AE1C-1F86345700FF}" srcOrd="12" destOrd="0" presId="urn:microsoft.com/office/officeart/2005/8/layout/bProcess3"/>
    <dgm:cxn modelId="{63A891F4-2430-4C15-B32B-F58BAA7CC844}" type="presParOf" srcId="{C640C24A-BD20-4961-8139-6933693820DF}" destId="{E054D355-58F2-4812-B4EF-81CDB2276DAA}" srcOrd="13" destOrd="0" presId="urn:microsoft.com/office/officeart/2005/8/layout/bProcess3"/>
    <dgm:cxn modelId="{06476E58-D8D0-44F5-9077-C588A4AFCA7F}" type="presParOf" srcId="{E054D355-58F2-4812-B4EF-81CDB2276DAA}" destId="{2A5C695D-5D88-47FC-9C2D-A1975CEC8A3E}" srcOrd="0" destOrd="0" presId="urn:microsoft.com/office/officeart/2005/8/layout/bProcess3"/>
    <dgm:cxn modelId="{573B5320-409E-4D7F-8F0E-BA93126C6854}" type="presParOf" srcId="{C640C24A-BD20-4961-8139-6933693820DF}" destId="{4233B35C-1AAF-46F5-97D4-6DD6830ABA15}" srcOrd="14" destOrd="0" presId="urn:microsoft.com/office/officeart/2005/8/layout/bProcess3"/>
    <dgm:cxn modelId="{CD77A53E-E1D0-4157-A980-6BE27D9D1C59}" type="presParOf" srcId="{C640C24A-BD20-4961-8139-6933693820DF}" destId="{65980E79-2974-4845-B7D0-4A192680CA11}" srcOrd="15" destOrd="0" presId="urn:microsoft.com/office/officeart/2005/8/layout/bProcess3"/>
    <dgm:cxn modelId="{A0588213-683D-4182-862C-5019D43B3629}" type="presParOf" srcId="{65980E79-2974-4845-B7D0-4A192680CA11}" destId="{09B0F005-F165-4E01-9B56-D26AB976035F}" srcOrd="0" destOrd="0" presId="urn:microsoft.com/office/officeart/2005/8/layout/bProcess3"/>
    <dgm:cxn modelId="{5381FC63-474B-4D47-9059-9776CD883EF7}" type="presParOf" srcId="{C640C24A-BD20-4961-8139-6933693820DF}" destId="{A89D4B82-02ED-4579-9F64-9A1868A42BD3}" srcOrd="16" destOrd="0" presId="urn:microsoft.com/office/officeart/2005/8/layout/bProcess3"/>
    <dgm:cxn modelId="{9F621D98-9E7E-450B-AE55-9E06CD6FFEE4}" type="presParOf" srcId="{C640C24A-BD20-4961-8139-6933693820DF}" destId="{A9063F90-C495-4DDD-96EC-2327F7ABD90D}" srcOrd="17" destOrd="0" presId="urn:microsoft.com/office/officeart/2005/8/layout/bProcess3"/>
    <dgm:cxn modelId="{834C6B44-C804-4660-9C8D-E8BBBF6D3DA5}" type="presParOf" srcId="{A9063F90-C495-4DDD-96EC-2327F7ABD90D}" destId="{E2F3BE4E-F919-4B30-883E-34B14F0C68A1}" srcOrd="0" destOrd="0" presId="urn:microsoft.com/office/officeart/2005/8/layout/bProcess3"/>
    <dgm:cxn modelId="{207DA925-706A-4F63-8A6F-863E567ECC57}" type="presParOf" srcId="{C640C24A-BD20-4961-8139-6933693820DF}" destId="{68752C90-CF02-48B9-A862-DB7F3A7881FD}" srcOrd="18" destOrd="0" presId="urn:microsoft.com/office/officeart/2005/8/layout/bProcess3"/>
    <dgm:cxn modelId="{66FCEC93-9AF2-442C-91BD-E4226EC7C046}" type="presParOf" srcId="{C640C24A-BD20-4961-8139-6933693820DF}" destId="{BB2E42E8-10F5-4A0C-B402-3ED4A5B7BCBE}" srcOrd="19" destOrd="0" presId="urn:microsoft.com/office/officeart/2005/8/layout/bProcess3"/>
    <dgm:cxn modelId="{505363F0-1030-4A14-A9EA-ABCCA7AB18C4}" type="presParOf" srcId="{BB2E42E8-10F5-4A0C-B402-3ED4A5B7BCBE}" destId="{852134FF-A11E-4971-8E3C-7A564F6694A6}" srcOrd="0" destOrd="0" presId="urn:microsoft.com/office/officeart/2005/8/layout/bProcess3"/>
    <dgm:cxn modelId="{9A0399D6-E5B0-4E02-8119-A4AEEF20F170}" type="presParOf" srcId="{C640C24A-BD20-4961-8139-6933693820DF}" destId="{73ACE743-020A-40F7-9168-93427CE57E43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30362-933F-445B-A6E5-37374B367AE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F316A-52E5-4C74-83AF-C69BB5BD1B42}">
      <dgm:prSet/>
      <dgm:spPr/>
      <dgm:t>
        <a:bodyPr/>
        <a:lstStyle/>
        <a:p>
          <a:r>
            <a:rPr lang="en-US" dirty="0"/>
            <a:t>CEC Meeting Scheduled </a:t>
          </a:r>
        </a:p>
      </dgm:t>
    </dgm:pt>
    <dgm:pt modelId="{8EBE7EB7-6833-4ECF-8E80-EB6A5F9894C3}" type="parTrans" cxnId="{502BC1EC-80FC-4AC3-9A46-154F19554F22}">
      <dgm:prSet/>
      <dgm:spPr/>
      <dgm:t>
        <a:bodyPr/>
        <a:lstStyle/>
        <a:p>
          <a:endParaRPr lang="en-US"/>
        </a:p>
      </dgm:t>
    </dgm:pt>
    <dgm:pt modelId="{DF2E21B5-90A0-40EB-BABB-31814962E13A}" type="sibTrans" cxnId="{502BC1EC-80FC-4AC3-9A46-154F19554F22}">
      <dgm:prSet/>
      <dgm:spPr/>
      <dgm:t>
        <a:bodyPr/>
        <a:lstStyle/>
        <a:p>
          <a:endParaRPr lang="en-US"/>
        </a:p>
      </dgm:t>
    </dgm:pt>
    <dgm:pt modelId="{2AEECADF-CCF4-485C-8FAC-8D23FC987F81}">
      <dgm:prSet/>
      <dgm:spPr/>
      <dgm:t>
        <a:bodyPr/>
        <a:lstStyle/>
        <a:p>
          <a:r>
            <a:rPr lang="en-US" dirty="0"/>
            <a:t>Final Outcome are Generated in adjudication database</a:t>
          </a:r>
        </a:p>
      </dgm:t>
    </dgm:pt>
    <dgm:pt modelId="{B3C857F5-D44B-4DCB-8645-E10D4CC9A699}" type="parTrans" cxnId="{4614B709-CF44-4370-ADD0-08530F55213F}">
      <dgm:prSet/>
      <dgm:spPr/>
      <dgm:t>
        <a:bodyPr/>
        <a:lstStyle/>
        <a:p>
          <a:endParaRPr lang="en-US"/>
        </a:p>
      </dgm:t>
    </dgm:pt>
    <dgm:pt modelId="{9C503597-3B90-494B-9C8C-8A8A8C061618}" type="sibTrans" cxnId="{4614B709-CF44-4370-ADD0-08530F55213F}">
      <dgm:prSet/>
      <dgm:spPr/>
      <dgm:t>
        <a:bodyPr/>
        <a:lstStyle/>
        <a:p>
          <a:endParaRPr lang="en-US"/>
        </a:p>
      </dgm:t>
    </dgm:pt>
    <dgm:pt modelId="{0C654062-4906-40A9-840D-831B2D69139C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Attend CEC Meetings</a:t>
          </a:r>
        </a:p>
      </dgm:t>
    </dgm:pt>
    <dgm:pt modelId="{A4D68020-E3D8-40CF-B9DA-DC073FB8CACB}" type="parTrans" cxnId="{7D0CB1CF-0DB3-46D8-A3D4-7FDAFB69F9FE}">
      <dgm:prSet/>
      <dgm:spPr/>
      <dgm:t>
        <a:bodyPr/>
        <a:lstStyle/>
        <a:p>
          <a:endParaRPr lang="en-US"/>
        </a:p>
      </dgm:t>
    </dgm:pt>
    <dgm:pt modelId="{DEFC6CA8-4480-4410-A702-553E8515DF2F}" type="sibTrans" cxnId="{7D0CB1CF-0DB3-46D8-A3D4-7FDAFB69F9FE}">
      <dgm:prSet/>
      <dgm:spPr/>
      <dgm:t>
        <a:bodyPr/>
        <a:lstStyle/>
        <a:p>
          <a:endParaRPr lang="en-US"/>
        </a:p>
      </dgm:t>
    </dgm:pt>
    <dgm:pt modelId="{DA6AB196-8913-4C43-A09B-1D8ED1399037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Review and Adjudicate Events in Accordance with the CEC Charter</a:t>
          </a:r>
        </a:p>
      </dgm:t>
    </dgm:pt>
    <dgm:pt modelId="{C55C53DF-8536-4972-9F9A-3A84F0451D74}" type="parTrans" cxnId="{3628076A-052E-441F-818C-FA76FD54043F}">
      <dgm:prSet/>
      <dgm:spPr/>
      <dgm:t>
        <a:bodyPr/>
        <a:lstStyle/>
        <a:p>
          <a:endParaRPr lang="en-US"/>
        </a:p>
      </dgm:t>
    </dgm:pt>
    <dgm:pt modelId="{AF66B3D9-8937-40B7-824A-269A8542E63C}" type="sibTrans" cxnId="{3628076A-052E-441F-818C-FA76FD54043F}">
      <dgm:prSet/>
      <dgm:spPr/>
      <dgm:t>
        <a:bodyPr/>
        <a:lstStyle/>
        <a:p>
          <a:endParaRPr lang="en-US"/>
        </a:p>
      </dgm:t>
    </dgm:pt>
    <dgm:pt modelId="{C640C24A-BD20-4961-8139-6933693820DF}" type="pres">
      <dgm:prSet presAssocID="{2B130362-933F-445B-A6E5-37374B367AEC}" presName="Name0" presStyleCnt="0">
        <dgm:presLayoutVars>
          <dgm:dir/>
          <dgm:resizeHandles val="exact"/>
        </dgm:presLayoutVars>
      </dgm:prSet>
      <dgm:spPr/>
    </dgm:pt>
    <dgm:pt modelId="{02FE093D-0728-4707-93F0-D1B3917C70F6}" type="pres">
      <dgm:prSet presAssocID="{A83F316A-52E5-4C74-83AF-C69BB5BD1B42}" presName="node" presStyleLbl="node1" presStyleIdx="0" presStyleCnt="4">
        <dgm:presLayoutVars>
          <dgm:bulletEnabled val="1"/>
        </dgm:presLayoutVars>
      </dgm:prSet>
      <dgm:spPr/>
    </dgm:pt>
    <dgm:pt modelId="{5930C5CC-BAF3-4883-ACA6-41B9F687F95A}" type="pres">
      <dgm:prSet presAssocID="{DF2E21B5-90A0-40EB-BABB-31814962E13A}" presName="sibTrans" presStyleLbl="sibTrans1D1" presStyleIdx="0" presStyleCnt="3"/>
      <dgm:spPr/>
    </dgm:pt>
    <dgm:pt modelId="{280ECF58-45F4-41A5-B672-6EA6207B8219}" type="pres">
      <dgm:prSet presAssocID="{DF2E21B5-90A0-40EB-BABB-31814962E13A}" presName="connectorText" presStyleLbl="sibTrans1D1" presStyleIdx="0" presStyleCnt="3"/>
      <dgm:spPr/>
    </dgm:pt>
    <dgm:pt modelId="{9487B330-BF52-4C31-9344-BE30D1577FA7}" type="pres">
      <dgm:prSet presAssocID="{0C654062-4906-40A9-840D-831B2D69139C}" presName="node" presStyleLbl="node1" presStyleIdx="1" presStyleCnt="4">
        <dgm:presLayoutVars>
          <dgm:bulletEnabled val="1"/>
        </dgm:presLayoutVars>
      </dgm:prSet>
      <dgm:spPr/>
    </dgm:pt>
    <dgm:pt modelId="{4E682498-B81A-4FB3-B36F-27863CA494C6}" type="pres">
      <dgm:prSet presAssocID="{DEFC6CA8-4480-4410-A702-553E8515DF2F}" presName="sibTrans" presStyleLbl="sibTrans1D1" presStyleIdx="1" presStyleCnt="3"/>
      <dgm:spPr/>
    </dgm:pt>
    <dgm:pt modelId="{39E39AB8-A0DB-48A2-8881-C91CED30AA92}" type="pres">
      <dgm:prSet presAssocID="{DEFC6CA8-4480-4410-A702-553E8515DF2F}" presName="connectorText" presStyleLbl="sibTrans1D1" presStyleIdx="1" presStyleCnt="3"/>
      <dgm:spPr/>
    </dgm:pt>
    <dgm:pt modelId="{F8C827D9-60EC-448D-9B09-EE998A9AA1BE}" type="pres">
      <dgm:prSet presAssocID="{DA6AB196-8913-4C43-A09B-1D8ED1399037}" presName="node" presStyleLbl="node1" presStyleIdx="2" presStyleCnt="4">
        <dgm:presLayoutVars>
          <dgm:bulletEnabled val="1"/>
        </dgm:presLayoutVars>
      </dgm:prSet>
      <dgm:spPr/>
    </dgm:pt>
    <dgm:pt modelId="{A982A0FC-1D2B-4032-99B4-A06FA339156B}" type="pres">
      <dgm:prSet presAssocID="{AF66B3D9-8937-40B7-824A-269A8542E63C}" presName="sibTrans" presStyleLbl="sibTrans1D1" presStyleIdx="2" presStyleCnt="3"/>
      <dgm:spPr/>
    </dgm:pt>
    <dgm:pt modelId="{4C872CD1-5C8D-47F7-A79E-23CA45EF3CF9}" type="pres">
      <dgm:prSet presAssocID="{AF66B3D9-8937-40B7-824A-269A8542E63C}" presName="connectorText" presStyleLbl="sibTrans1D1" presStyleIdx="2" presStyleCnt="3"/>
      <dgm:spPr/>
    </dgm:pt>
    <dgm:pt modelId="{F76D420A-5476-4A7D-8FEE-B47501DDA747}" type="pres">
      <dgm:prSet presAssocID="{2AEECADF-CCF4-485C-8FAC-8D23FC987F81}" presName="node" presStyleLbl="node1" presStyleIdx="3" presStyleCnt="4">
        <dgm:presLayoutVars>
          <dgm:bulletEnabled val="1"/>
        </dgm:presLayoutVars>
      </dgm:prSet>
      <dgm:spPr/>
    </dgm:pt>
  </dgm:ptLst>
  <dgm:cxnLst>
    <dgm:cxn modelId="{53C26505-A55D-40A7-9D5F-E87BB5A0F5D7}" type="presOf" srcId="{DEFC6CA8-4480-4410-A702-553E8515DF2F}" destId="{39E39AB8-A0DB-48A2-8881-C91CED30AA92}" srcOrd="1" destOrd="0" presId="urn:microsoft.com/office/officeart/2005/8/layout/bProcess3"/>
    <dgm:cxn modelId="{4614B709-CF44-4370-ADD0-08530F55213F}" srcId="{2B130362-933F-445B-A6E5-37374B367AEC}" destId="{2AEECADF-CCF4-485C-8FAC-8D23FC987F81}" srcOrd="3" destOrd="0" parTransId="{B3C857F5-D44B-4DCB-8645-E10D4CC9A699}" sibTransId="{9C503597-3B90-494B-9C8C-8A8A8C061618}"/>
    <dgm:cxn modelId="{48C9AA36-35D4-40F1-8933-7AFF5D36A6CF}" type="presOf" srcId="{2B130362-933F-445B-A6E5-37374B367AEC}" destId="{C640C24A-BD20-4961-8139-6933693820DF}" srcOrd="0" destOrd="0" presId="urn:microsoft.com/office/officeart/2005/8/layout/bProcess3"/>
    <dgm:cxn modelId="{DE51D541-1BBD-4FE3-BECB-A5E0C039EF4A}" type="presOf" srcId="{0C654062-4906-40A9-840D-831B2D69139C}" destId="{9487B330-BF52-4C31-9344-BE30D1577FA7}" srcOrd="0" destOrd="0" presId="urn:microsoft.com/office/officeart/2005/8/layout/bProcess3"/>
    <dgm:cxn modelId="{3628076A-052E-441F-818C-FA76FD54043F}" srcId="{2B130362-933F-445B-A6E5-37374B367AEC}" destId="{DA6AB196-8913-4C43-A09B-1D8ED1399037}" srcOrd="2" destOrd="0" parTransId="{C55C53DF-8536-4972-9F9A-3A84F0451D74}" sibTransId="{AF66B3D9-8937-40B7-824A-269A8542E63C}"/>
    <dgm:cxn modelId="{C0862F4C-D80D-432A-BF59-2DB5EBF1C43E}" type="presOf" srcId="{2AEECADF-CCF4-485C-8FAC-8D23FC987F81}" destId="{F76D420A-5476-4A7D-8FEE-B47501DDA747}" srcOrd="0" destOrd="0" presId="urn:microsoft.com/office/officeart/2005/8/layout/bProcess3"/>
    <dgm:cxn modelId="{CF822F53-F91A-4007-B95C-E54E43AA4217}" type="presOf" srcId="{A83F316A-52E5-4C74-83AF-C69BB5BD1B42}" destId="{02FE093D-0728-4707-93F0-D1B3917C70F6}" srcOrd="0" destOrd="0" presId="urn:microsoft.com/office/officeart/2005/8/layout/bProcess3"/>
    <dgm:cxn modelId="{C225148F-D232-47EB-9D1C-AEBF6C24337B}" type="presOf" srcId="{DEFC6CA8-4480-4410-A702-553E8515DF2F}" destId="{4E682498-B81A-4FB3-B36F-27863CA494C6}" srcOrd="0" destOrd="0" presId="urn:microsoft.com/office/officeart/2005/8/layout/bProcess3"/>
    <dgm:cxn modelId="{518F8E95-1D65-4446-A12D-3492FDA89ABC}" type="presOf" srcId="{AF66B3D9-8937-40B7-824A-269A8542E63C}" destId="{A982A0FC-1D2B-4032-99B4-A06FA339156B}" srcOrd="0" destOrd="0" presId="urn:microsoft.com/office/officeart/2005/8/layout/bProcess3"/>
    <dgm:cxn modelId="{7D0CB1CF-0DB3-46D8-A3D4-7FDAFB69F9FE}" srcId="{2B130362-933F-445B-A6E5-37374B367AEC}" destId="{0C654062-4906-40A9-840D-831B2D69139C}" srcOrd="1" destOrd="0" parTransId="{A4D68020-E3D8-40CF-B9DA-DC073FB8CACB}" sibTransId="{DEFC6CA8-4480-4410-A702-553E8515DF2F}"/>
    <dgm:cxn modelId="{964E61DD-2E28-4486-A56F-841D36BE5301}" type="presOf" srcId="{DA6AB196-8913-4C43-A09B-1D8ED1399037}" destId="{F8C827D9-60EC-448D-9B09-EE998A9AA1BE}" srcOrd="0" destOrd="0" presId="urn:microsoft.com/office/officeart/2005/8/layout/bProcess3"/>
    <dgm:cxn modelId="{502BC1EC-80FC-4AC3-9A46-154F19554F22}" srcId="{2B130362-933F-445B-A6E5-37374B367AEC}" destId="{A83F316A-52E5-4C74-83AF-C69BB5BD1B42}" srcOrd="0" destOrd="0" parTransId="{8EBE7EB7-6833-4ECF-8E80-EB6A5F9894C3}" sibTransId="{DF2E21B5-90A0-40EB-BABB-31814962E13A}"/>
    <dgm:cxn modelId="{BBDE86F0-6D40-4E3B-A5F6-CFDB08918F15}" type="presOf" srcId="{DF2E21B5-90A0-40EB-BABB-31814962E13A}" destId="{280ECF58-45F4-41A5-B672-6EA6207B8219}" srcOrd="1" destOrd="0" presId="urn:microsoft.com/office/officeart/2005/8/layout/bProcess3"/>
    <dgm:cxn modelId="{305743F5-38CD-4FED-86E8-DE63B9CF1782}" type="presOf" srcId="{DF2E21B5-90A0-40EB-BABB-31814962E13A}" destId="{5930C5CC-BAF3-4883-ACA6-41B9F687F95A}" srcOrd="0" destOrd="0" presId="urn:microsoft.com/office/officeart/2005/8/layout/bProcess3"/>
    <dgm:cxn modelId="{6017E9F9-2A81-4E51-93FE-42AEFABAD6CC}" type="presOf" srcId="{AF66B3D9-8937-40B7-824A-269A8542E63C}" destId="{4C872CD1-5C8D-47F7-A79E-23CA45EF3CF9}" srcOrd="1" destOrd="0" presId="urn:microsoft.com/office/officeart/2005/8/layout/bProcess3"/>
    <dgm:cxn modelId="{5ADCB808-E61C-4E30-AF2A-DC7F690F3291}" type="presParOf" srcId="{C640C24A-BD20-4961-8139-6933693820DF}" destId="{02FE093D-0728-4707-93F0-D1B3917C70F6}" srcOrd="0" destOrd="0" presId="urn:microsoft.com/office/officeart/2005/8/layout/bProcess3"/>
    <dgm:cxn modelId="{ABD28059-1968-4D99-8E65-8081E389C6AA}" type="presParOf" srcId="{C640C24A-BD20-4961-8139-6933693820DF}" destId="{5930C5CC-BAF3-4883-ACA6-41B9F687F95A}" srcOrd="1" destOrd="0" presId="urn:microsoft.com/office/officeart/2005/8/layout/bProcess3"/>
    <dgm:cxn modelId="{B9BBBC23-E7F6-434C-B99F-10BCE590B111}" type="presParOf" srcId="{5930C5CC-BAF3-4883-ACA6-41B9F687F95A}" destId="{280ECF58-45F4-41A5-B672-6EA6207B8219}" srcOrd="0" destOrd="0" presId="urn:microsoft.com/office/officeart/2005/8/layout/bProcess3"/>
    <dgm:cxn modelId="{32C19A46-7114-40AD-9C0A-3CE16FDD658B}" type="presParOf" srcId="{C640C24A-BD20-4961-8139-6933693820DF}" destId="{9487B330-BF52-4C31-9344-BE30D1577FA7}" srcOrd="2" destOrd="0" presId="urn:microsoft.com/office/officeart/2005/8/layout/bProcess3"/>
    <dgm:cxn modelId="{EDE3F78A-6052-457E-B765-8A917F15ED04}" type="presParOf" srcId="{C640C24A-BD20-4961-8139-6933693820DF}" destId="{4E682498-B81A-4FB3-B36F-27863CA494C6}" srcOrd="3" destOrd="0" presId="urn:microsoft.com/office/officeart/2005/8/layout/bProcess3"/>
    <dgm:cxn modelId="{EA38ACE9-8B24-4C70-A101-2D017FC2F025}" type="presParOf" srcId="{4E682498-B81A-4FB3-B36F-27863CA494C6}" destId="{39E39AB8-A0DB-48A2-8881-C91CED30AA92}" srcOrd="0" destOrd="0" presId="urn:microsoft.com/office/officeart/2005/8/layout/bProcess3"/>
    <dgm:cxn modelId="{3371C46D-8B99-4E49-88CD-4790C808B96A}" type="presParOf" srcId="{C640C24A-BD20-4961-8139-6933693820DF}" destId="{F8C827D9-60EC-448D-9B09-EE998A9AA1BE}" srcOrd="4" destOrd="0" presId="urn:microsoft.com/office/officeart/2005/8/layout/bProcess3"/>
    <dgm:cxn modelId="{EAB26154-3C10-4770-BA38-B3A2F9BEC422}" type="presParOf" srcId="{C640C24A-BD20-4961-8139-6933693820DF}" destId="{A982A0FC-1D2B-4032-99B4-A06FA339156B}" srcOrd="5" destOrd="0" presId="urn:microsoft.com/office/officeart/2005/8/layout/bProcess3"/>
    <dgm:cxn modelId="{6E556EB4-2D28-464C-9708-6B9B93FB5E7F}" type="presParOf" srcId="{A982A0FC-1D2B-4032-99B4-A06FA339156B}" destId="{4C872CD1-5C8D-47F7-A79E-23CA45EF3CF9}" srcOrd="0" destOrd="0" presId="urn:microsoft.com/office/officeart/2005/8/layout/bProcess3"/>
    <dgm:cxn modelId="{5D0DF4EB-4753-470B-A3AE-32BD7BF67DB4}" type="presParOf" srcId="{C640C24A-BD20-4961-8139-6933693820DF}" destId="{F76D420A-5476-4A7D-8FEE-B47501DDA747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130362-933F-445B-A6E5-37374B367AE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F316A-52E5-4C74-83AF-C69BB5BD1B42}">
      <dgm:prSet/>
      <dgm:spPr/>
      <dgm:t>
        <a:bodyPr/>
        <a:lstStyle/>
        <a:p>
          <a:r>
            <a:rPr lang="en-US" dirty="0"/>
            <a:t>CEC Members are E-notified</a:t>
          </a:r>
        </a:p>
      </dgm:t>
    </dgm:pt>
    <dgm:pt modelId="{8EBE7EB7-6833-4ECF-8E80-EB6A5F9894C3}" type="parTrans" cxnId="{502BC1EC-80FC-4AC3-9A46-154F19554F22}">
      <dgm:prSet/>
      <dgm:spPr/>
      <dgm:t>
        <a:bodyPr/>
        <a:lstStyle/>
        <a:p>
          <a:endParaRPr lang="en-US"/>
        </a:p>
      </dgm:t>
    </dgm:pt>
    <dgm:pt modelId="{DF2E21B5-90A0-40EB-BABB-31814962E13A}" type="sibTrans" cxnId="{502BC1EC-80FC-4AC3-9A46-154F19554F22}">
      <dgm:prSet/>
      <dgm:spPr/>
      <dgm:t>
        <a:bodyPr/>
        <a:lstStyle/>
        <a:p>
          <a:endParaRPr lang="en-US"/>
        </a:p>
      </dgm:t>
    </dgm:pt>
    <dgm:pt modelId="{2AEECADF-CCF4-485C-8FAC-8D23FC987F81}">
      <dgm:prSet/>
      <dgm:spPr/>
      <dgm:t>
        <a:bodyPr/>
        <a:lstStyle/>
        <a:p>
          <a:r>
            <a:rPr lang="en-US" dirty="0"/>
            <a:t>Final Outcome are Generated in adjudication database</a:t>
          </a:r>
        </a:p>
      </dgm:t>
    </dgm:pt>
    <dgm:pt modelId="{B3C857F5-D44B-4DCB-8645-E10D4CC9A699}" type="parTrans" cxnId="{4614B709-CF44-4370-ADD0-08530F55213F}">
      <dgm:prSet/>
      <dgm:spPr/>
      <dgm:t>
        <a:bodyPr/>
        <a:lstStyle/>
        <a:p>
          <a:endParaRPr lang="en-US"/>
        </a:p>
      </dgm:t>
    </dgm:pt>
    <dgm:pt modelId="{9C503597-3B90-494B-9C8C-8A8A8C061618}" type="sibTrans" cxnId="{4614B709-CF44-4370-ADD0-08530F55213F}">
      <dgm:prSet/>
      <dgm:spPr/>
      <dgm:t>
        <a:bodyPr/>
        <a:lstStyle/>
        <a:p>
          <a:endParaRPr lang="en-US"/>
        </a:p>
      </dgm:t>
    </dgm:pt>
    <dgm:pt modelId="{0C654062-4906-40A9-840D-831B2D69139C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Phase I &amp; Phase II Adjudication </a:t>
          </a:r>
        </a:p>
      </dgm:t>
    </dgm:pt>
    <dgm:pt modelId="{A4D68020-E3D8-40CF-B9DA-DC073FB8CACB}" type="parTrans" cxnId="{7D0CB1CF-0DB3-46D8-A3D4-7FDAFB69F9FE}">
      <dgm:prSet/>
      <dgm:spPr/>
      <dgm:t>
        <a:bodyPr/>
        <a:lstStyle/>
        <a:p>
          <a:endParaRPr lang="en-US"/>
        </a:p>
      </dgm:t>
    </dgm:pt>
    <dgm:pt modelId="{DEFC6CA8-4480-4410-A702-553E8515DF2F}" type="sibTrans" cxnId="{7D0CB1CF-0DB3-46D8-A3D4-7FDAFB69F9FE}">
      <dgm:prSet/>
      <dgm:spPr/>
      <dgm:t>
        <a:bodyPr/>
        <a:lstStyle/>
        <a:p>
          <a:endParaRPr lang="en-US"/>
        </a:p>
      </dgm:t>
    </dgm:pt>
    <dgm:pt modelId="{DA6AB196-8913-4C43-A09B-1D8ED1399037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If discordant, Phase III tiebreaker Adjudication </a:t>
          </a:r>
        </a:p>
      </dgm:t>
    </dgm:pt>
    <dgm:pt modelId="{C55C53DF-8536-4972-9F9A-3A84F0451D74}" type="parTrans" cxnId="{3628076A-052E-441F-818C-FA76FD54043F}">
      <dgm:prSet/>
      <dgm:spPr/>
      <dgm:t>
        <a:bodyPr/>
        <a:lstStyle/>
        <a:p>
          <a:endParaRPr lang="en-US"/>
        </a:p>
      </dgm:t>
    </dgm:pt>
    <dgm:pt modelId="{AF66B3D9-8937-40B7-824A-269A8542E63C}" type="sibTrans" cxnId="{3628076A-052E-441F-818C-FA76FD54043F}">
      <dgm:prSet/>
      <dgm:spPr/>
      <dgm:t>
        <a:bodyPr/>
        <a:lstStyle/>
        <a:p>
          <a:endParaRPr lang="en-US"/>
        </a:p>
      </dgm:t>
    </dgm:pt>
    <dgm:pt modelId="{C640C24A-BD20-4961-8139-6933693820DF}" type="pres">
      <dgm:prSet presAssocID="{2B130362-933F-445B-A6E5-37374B367AEC}" presName="Name0" presStyleCnt="0">
        <dgm:presLayoutVars>
          <dgm:dir/>
          <dgm:resizeHandles val="exact"/>
        </dgm:presLayoutVars>
      </dgm:prSet>
      <dgm:spPr/>
    </dgm:pt>
    <dgm:pt modelId="{02FE093D-0728-4707-93F0-D1B3917C70F6}" type="pres">
      <dgm:prSet presAssocID="{A83F316A-52E5-4C74-83AF-C69BB5BD1B42}" presName="node" presStyleLbl="node1" presStyleIdx="0" presStyleCnt="4">
        <dgm:presLayoutVars>
          <dgm:bulletEnabled val="1"/>
        </dgm:presLayoutVars>
      </dgm:prSet>
      <dgm:spPr/>
    </dgm:pt>
    <dgm:pt modelId="{5930C5CC-BAF3-4883-ACA6-41B9F687F95A}" type="pres">
      <dgm:prSet presAssocID="{DF2E21B5-90A0-40EB-BABB-31814962E13A}" presName="sibTrans" presStyleLbl="sibTrans1D1" presStyleIdx="0" presStyleCnt="3"/>
      <dgm:spPr/>
    </dgm:pt>
    <dgm:pt modelId="{280ECF58-45F4-41A5-B672-6EA6207B8219}" type="pres">
      <dgm:prSet presAssocID="{DF2E21B5-90A0-40EB-BABB-31814962E13A}" presName="connectorText" presStyleLbl="sibTrans1D1" presStyleIdx="0" presStyleCnt="3"/>
      <dgm:spPr/>
    </dgm:pt>
    <dgm:pt modelId="{9487B330-BF52-4C31-9344-BE30D1577FA7}" type="pres">
      <dgm:prSet presAssocID="{0C654062-4906-40A9-840D-831B2D69139C}" presName="node" presStyleLbl="node1" presStyleIdx="1" presStyleCnt="4">
        <dgm:presLayoutVars>
          <dgm:bulletEnabled val="1"/>
        </dgm:presLayoutVars>
      </dgm:prSet>
      <dgm:spPr/>
    </dgm:pt>
    <dgm:pt modelId="{4E682498-B81A-4FB3-B36F-27863CA494C6}" type="pres">
      <dgm:prSet presAssocID="{DEFC6CA8-4480-4410-A702-553E8515DF2F}" presName="sibTrans" presStyleLbl="sibTrans1D1" presStyleIdx="1" presStyleCnt="3"/>
      <dgm:spPr/>
    </dgm:pt>
    <dgm:pt modelId="{39E39AB8-A0DB-48A2-8881-C91CED30AA92}" type="pres">
      <dgm:prSet presAssocID="{DEFC6CA8-4480-4410-A702-553E8515DF2F}" presName="connectorText" presStyleLbl="sibTrans1D1" presStyleIdx="1" presStyleCnt="3"/>
      <dgm:spPr/>
    </dgm:pt>
    <dgm:pt modelId="{F8C827D9-60EC-448D-9B09-EE998A9AA1BE}" type="pres">
      <dgm:prSet presAssocID="{DA6AB196-8913-4C43-A09B-1D8ED1399037}" presName="node" presStyleLbl="node1" presStyleIdx="2" presStyleCnt="4">
        <dgm:presLayoutVars>
          <dgm:bulletEnabled val="1"/>
        </dgm:presLayoutVars>
      </dgm:prSet>
      <dgm:spPr/>
    </dgm:pt>
    <dgm:pt modelId="{A982A0FC-1D2B-4032-99B4-A06FA339156B}" type="pres">
      <dgm:prSet presAssocID="{AF66B3D9-8937-40B7-824A-269A8542E63C}" presName="sibTrans" presStyleLbl="sibTrans1D1" presStyleIdx="2" presStyleCnt="3"/>
      <dgm:spPr/>
    </dgm:pt>
    <dgm:pt modelId="{4C872CD1-5C8D-47F7-A79E-23CA45EF3CF9}" type="pres">
      <dgm:prSet presAssocID="{AF66B3D9-8937-40B7-824A-269A8542E63C}" presName="connectorText" presStyleLbl="sibTrans1D1" presStyleIdx="2" presStyleCnt="3"/>
      <dgm:spPr/>
    </dgm:pt>
    <dgm:pt modelId="{F76D420A-5476-4A7D-8FEE-B47501DDA747}" type="pres">
      <dgm:prSet presAssocID="{2AEECADF-CCF4-485C-8FAC-8D23FC987F81}" presName="node" presStyleLbl="node1" presStyleIdx="3" presStyleCnt="4">
        <dgm:presLayoutVars>
          <dgm:bulletEnabled val="1"/>
        </dgm:presLayoutVars>
      </dgm:prSet>
      <dgm:spPr/>
    </dgm:pt>
  </dgm:ptLst>
  <dgm:cxnLst>
    <dgm:cxn modelId="{53C26505-A55D-40A7-9D5F-E87BB5A0F5D7}" type="presOf" srcId="{DEFC6CA8-4480-4410-A702-553E8515DF2F}" destId="{39E39AB8-A0DB-48A2-8881-C91CED30AA92}" srcOrd="1" destOrd="0" presId="urn:microsoft.com/office/officeart/2005/8/layout/bProcess3"/>
    <dgm:cxn modelId="{4614B709-CF44-4370-ADD0-08530F55213F}" srcId="{2B130362-933F-445B-A6E5-37374B367AEC}" destId="{2AEECADF-CCF4-485C-8FAC-8D23FC987F81}" srcOrd="3" destOrd="0" parTransId="{B3C857F5-D44B-4DCB-8645-E10D4CC9A699}" sibTransId="{9C503597-3B90-494B-9C8C-8A8A8C061618}"/>
    <dgm:cxn modelId="{48C9AA36-35D4-40F1-8933-7AFF5D36A6CF}" type="presOf" srcId="{2B130362-933F-445B-A6E5-37374B367AEC}" destId="{C640C24A-BD20-4961-8139-6933693820DF}" srcOrd="0" destOrd="0" presId="urn:microsoft.com/office/officeart/2005/8/layout/bProcess3"/>
    <dgm:cxn modelId="{DE51D541-1BBD-4FE3-BECB-A5E0C039EF4A}" type="presOf" srcId="{0C654062-4906-40A9-840D-831B2D69139C}" destId="{9487B330-BF52-4C31-9344-BE30D1577FA7}" srcOrd="0" destOrd="0" presId="urn:microsoft.com/office/officeart/2005/8/layout/bProcess3"/>
    <dgm:cxn modelId="{3628076A-052E-441F-818C-FA76FD54043F}" srcId="{2B130362-933F-445B-A6E5-37374B367AEC}" destId="{DA6AB196-8913-4C43-A09B-1D8ED1399037}" srcOrd="2" destOrd="0" parTransId="{C55C53DF-8536-4972-9F9A-3A84F0451D74}" sibTransId="{AF66B3D9-8937-40B7-824A-269A8542E63C}"/>
    <dgm:cxn modelId="{C0862F4C-D80D-432A-BF59-2DB5EBF1C43E}" type="presOf" srcId="{2AEECADF-CCF4-485C-8FAC-8D23FC987F81}" destId="{F76D420A-5476-4A7D-8FEE-B47501DDA747}" srcOrd="0" destOrd="0" presId="urn:microsoft.com/office/officeart/2005/8/layout/bProcess3"/>
    <dgm:cxn modelId="{CF822F53-F91A-4007-B95C-E54E43AA4217}" type="presOf" srcId="{A83F316A-52E5-4C74-83AF-C69BB5BD1B42}" destId="{02FE093D-0728-4707-93F0-D1B3917C70F6}" srcOrd="0" destOrd="0" presId="urn:microsoft.com/office/officeart/2005/8/layout/bProcess3"/>
    <dgm:cxn modelId="{C225148F-D232-47EB-9D1C-AEBF6C24337B}" type="presOf" srcId="{DEFC6CA8-4480-4410-A702-553E8515DF2F}" destId="{4E682498-B81A-4FB3-B36F-27863CA494C6}" srcOrd="0" destOrd="0" presId="urn:microsoft.com/office/officeart/2005/8/layout/bProcess3"/>
    <dgm:cxn modelId="{518F8E95-1D65-4446-A12D-3492FDA89ABC}" type="presOf" srcId="{AF66B3D9-8937-40B7-824A-269A8542E63C}" destId="{A982A0FC-1D2B-4032-99B4-A06FA339156B}" srcOrd="0" destOrd="0" presId="urn:microsoft.com/office/officeart/2005/8/layout/bProcess3"/>
    <dgm:cxn modelId="{7D0CB1CF-0DB3-46D8-A3D4-7FDAFB69F9FE}" srcId="{2B130362-933F-445B-A6E5-37374B367AEC}" destId="{0C654062-4906-40A9-840D-831B2D69139C}" srcOrd="1" destOrd="0" parTransId="{A4D68020-E3D8-40CF-B9DA-DC073FB8CACB}" sibTransId="{DEFC6CA8-4480-4410-A702-553E8515DF2F}"/>
    <dgm:cxn modelId="{964E61DD-2E28-4486-A56F-841D36BE5301}" type="presOf" srcId="{DA6AB196-8913-4C43-A09B-1D8ED1399037}" destId="{F8C827D9-60EC-448D-9B09-EE998A9AA1BE}" srcOrd="0" destOrd="0" presId="urn:microsoft.com/office/officeart/2005/8/layout/bProcess3"/>
    <dgm:cxn modelId="{502BC1EC-80FC-4AC3-9A46-154F19554F22}" srcId="{2B130362-933F-445B-A6E5-37374B367AEC}" destId="{A83F316A-52E5-4C74-83AF-C69BB5BD1B42}" srcOrd="0" destOrd="0" parTransId="{8EBE7EB7-6833-4ECF-8E80-EB6A5F9894C3}" sibTransId="{DF2E21B5-90A0-40EB-BABB-31814962E13A}"/>
    <dgm:cxn modelId="{BBDE86F0-6D40-4E3B-A5F6-CFDB08918F15}" type="presOf" srcId="{DF2E21B5-90A0-40EB-BABB-31814962E13A}" destId="{280ECF58-45F4-41A5-B672-6EA6207B8219}" srcOrd="1" destOrd="0" presId="urn:microsoft.com/office/officeart/2005/8/layout/bProcess3"/>
    <dgm:cxn modelId="{305743F5-38CD-4FED-86E8-DE63B9CF1782}" type="presOf" srcId="{DF2E21B5-90A0-40EB-BABB-31814962E13A}" destId="{5930C5CC-BAF3-4883-ACA6-41B9F687F95A}" srcOrd="0" destOrd="0" presId="urn:microsoft.com/office/officeart/2005/8/layout/bProcess3"/>
    <dgm:cxn modelId="{6017E9F9-2A81-4E51-93FE-42AEFABAD6CC}" type="presOf" srcId="{AF66B3D9-8937-40B7-824A-269A8542E63C}" destId="{4C872CD1-5C8D-47F7-A79E-23CA45EF3CF9}" srcOrd="1" destOrd="0" presId="urn:microsoft.com/office/officeart/2005/8/layout/bProcess3"/>
    <dgm:cxn modelId="{5ADCB808-E61C-4E30-AF2A-DC7F690F3291}" type="presParOf" srcId="{C640C24A-BD20-4961-8139-6933693820DF}" destId="{02FE093D-0728-4707-93F0-D1B3917C70F6}" srcOrd="0" destOrd="0" presId="urn:microsoft.com/office/officeart/2005/8/layout/bProcess3"/>
    <dgm:cxn modelId="{ABD28059-1968-4D99-8E65-8081E389C6AA}" type="presParOf" srcId="{C640C24A-BD20-4961-8139-6933693820DF}" destId="{5930C5CC-BAF3-4883-ACA6-41B9F687F95A}" srcOrd="1" destOrd="0" presId="urn:microsoft.com/office/officeart/2005/8/layout/bProcess3"/>
    <dgm:cxn modelId="{B9BBBC23-E7F6-434C-B99F-10BCE590B111}" type="presParOf" srcId="{5930C5CC-BAF3-4883-ACA6-41B9F687F95A}" destId="{280ECF58-45F4-41A5-B672-6EA6207B8219}" srcOrd="0" destOrd="0" presId="urn:microsoft.com/office/officeart/2005/8/layout/bProcess3"/>
    <dgm:cxn modelId="{32C19A46-7114-40AD-9C0A-3CE16FDD658B}" type="presParOf" srcId="{C640C24A-BD20-4961-8139-6933693820DF}" destId="{9487B330-BF52-4C31-9344-BE30D1577FA7}" srcOrd="2" destOrd="0" presId="urn:microsoft.com/office/officeart/2005/8/layout/bProcess3"/>
    <dgm:cxn modelId="{EDE3F78A-6052-457E-B765-8A917F15ED04}" type="presParOf" srcId="{C640C24A-BD20-4961-8139-6933693820DF}" destId="{4E682498-B81A-4FB3-B36F-27863CA494C6}" srcOrd="3" destOrd="0" presId="urn:microsoft.com/office/officeart/2005/8/layout/bProcess3"/>
    <dgm:cxn modelId="{EA38ACE9-8B24-4C70-A101-2D017FC2F025}" type="presParOf" srcId="{4E682498-B81A-4FB3-B36F-27863CA494C6}" destId="{39E39AB8-A0DB-48A2-8881-C91CED30AA92}" srcOrd="0" destOrd="0" presId="urn:microsoft.com/office/officeart/2005/8/layout/bProcess3"/>
    <dgm:cxn modelId="{3371C46D-8B99-4E49-88CD-4790C808B96A}" type="presParOf" srcId="{C640C24A-BD20-4961-8139-6933693820DF}" destId="{F8C827D9-60EC-448D-9B09-EE998A9AA1BE}" srcOrd="4" destOrd="0" presId="urn:microsoft.com/office/officeart/2005/8/layout/bProcess3"/>
    <dgm:cxn modelId="{EAB26154-3C10-4770-BA38-B3A2F9BEC422}" type="presParOf" srcId="{C640C24A-BD20-4961-8139-6933693820DF}" destId="{A982A0FC-1D2B-4032-99B4-A06FA339156B}" srcOrd="5" destOrd="0" presId="urn:microsoft.com/office/officeart/2005/8/layout/bProcess3"/>
    <dgm:cxn modelId="{6E556EB4-2D28-464C-9708-6B9B93FB5E7F}" type="presParOf" srcId="{A982A0FC-1D2B-4032-99B4-A06FA339156B}" destId="{4C872CD1-5C8D-47F7-A79E-23CA45EF3CF9}" srcOrd="0" destOrd="0" presId="urn:microsoft.com/office/officeart/2005/8/layout/bProcess3"/>
    <dgm:cxn modelId="{5D0DF4EB-4753-470B-A3AE-32BD7BF67DB4}" type="presParOf" srcId="{C640C24A-BD20-4961-8139-6933693820DF}" destId="{F76D420A-5476-4A7D-8FEE-B47501DDA747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6B382-B701-4B97-8D27-AE85ABF815F3}">
      <dsp:nvSpPr>
        <dsp:cNvPr id="0" name=""/>
        <dsp:cNvSpPr/>
      </dsp:nvSpPr>
      <dsp:spPr>
        <a:xfrm>
          <a:off x="1243564" y="266631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41962" y="311155"/>
        <a:ext cx="11968" cy="2393"/>
      </dsp:txXfrm>
    </dsp:sp>
    <dsp:sp modelId="{564DAE41-F7FC-443C-9764-15B3F6F81F1F}">
      <dsp:nvSpPr>
        <dsp:cNvPr id="0" name=""/>
        <dsp:cNvSpPr/>
      </dsp:nvSpPr>
      <dsp:spPr>
        <a:xfrm>
          <a:off x="204645" y="136"/>
          <a:ext cx="1040718" cy="62443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AE Identified</a:t>
          </a:r>
        </a:p>
      </dsp:txBody>
      <dsp:txXfrm>
        <a:off x="204645" y="136"/>
        <a:ext cx="1040718" cy="624431"/>
      </dsp:txXfrm>
    </dsp:sp>
    <dsp:sp modelId="{617427AC-A772-4EF2-A6A8-E9CDEB5194A9}">
      <dsp:nvSpPr>
        <dsp:cNvPr id="0" name=""/>
        <dsp:cNvSpPr/>
      </dsp:nvSpPr>
      <dsp:spPr>
        <a:xfrm>
          <a:off x="2523647" y="266631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2046" y="311155"/>
        <a:ext cx="11968" cy="2393"/>
      </dsp:txXfrm>
    </dsp:sp>
    <dsp:sp modelId="{55940BE7-7604-4411-A0A4-7F2866DE45D5}">
      <dsp:nvSpPr>
        <dsp:cNvPr id="0" name=""/>
        <dsp:cNvSpPr/>
      </dsp:nvSpPr>
      <dsp:spPr>
        <a:xfrm>
          <a:off x="1484729" y="136"/>
          <a:ext cx="1040718" cy="62443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AE Details entered in Clinical database</a:t>
          </a:r>
        </a:p>
      </dsp:txBody>
      <dsp:txXfrm>
        <a:off x="1484729" y="136"/>
        <a:ext cx="1040718" cy="624431"/>
      </dsp:txXfrm>
    </dsp:sp>
    <dsp:sp modelId="{57369944-83E7-4162-B463-01161117BBEF}">
      <dsp:nvSpPr>
        <dsp:cNvPr id="0" name=""/>
        <dsp:cNvSpPr/>
      </dsp:nvSpPr>
      <dsp:spPr>
        <a:xfrm>
          <a:off x="3803731" y="266631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02129" y="311155"/>
        <a:ext cx="11968" cy="2393"/>
      </dsp:txXfrm>
    </dsp:sp>
    <dsp:sp modelId="{B2773B1F-509D-49C4-B870-C1D155EE3049}">
      <dsp:nvSpPr>
        <dsp:cNvPr id="0" name=""/>
        <dsp:cNvSpPr/>
      </dsp:nvSpPr>
      <dsp:spPr>
        <a:xfrm>
          <a:off x="2764813" y="136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Endpoint Trigger Report Run </a:t>
          </a:r>
        </a:p>
      </dsp:txBody>
      <dsp:txXfrm>
        <a:off x="2764813" y="136"/>
        <a:ext cx="1040718" cy="624431"/>
      </dsp:txXfrm>
    </dsp:sp>
    <dsp:sp modelId="{F5062E39-B8A8-43C9-9103-189E3B6E94C4}">
      <dsp:nvSpPr>
        <dsp:cNvPr id="0" name=""/>
        <dsp:cNvSpPr/>
      </dsp:nvSpPr>
      <dsp:spPr>
        <a:xfrm>
          <a:off x="5083814" y="266631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82213" y="311155"/>
        <a:ext cx="11968" cy="2393"/>
      </dsp:txXfrm>
    </dsp:sp>
    <dsp:sp modelId="{3149DEFC-B03B-4596-AA48-4C175AF5E0A3}">
      <dsp:nvSpPr>
        <dsp:cNvPr id="0" name=""/>
        <dsp:cNvSpPr/>
      </dsp:nvSpPr>
      <dsp:spPr>
        <a:xfrm>
          <a:off x="4044896" y="136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Potential Endpoints Identified</a:t>
          </a:r>
        </a:p>
      </dsp:txBody>
      <dsp:txXfrm>
        <a:off x="4044896" y="136"/>
        <a:ext cx="1040718" cy="624431"/>
      </dsp:txXfrm>
    </dsp:sp>
    <dsp:sp modelId="{F44B943B-7DCB-4211-888A-46896507977A}">
      <dsp:nvSpPr>
        <dsp:cNvPr id="0" name=""/>
        <dsp:cNvSpPr/>
      </dsp:nvSpPr>
      <dsp:spPr>
        <a:xfrm>
          <a:off x="6363898" y="266631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62297" y="311155"/>
        <a:ext cx="11968" cy="2393"/>
      </dsp:txXfrm>
    </dsp:sp>
    <dsp:sp modelId="{0BA15CB8-932A-4D1A-90A4-3B222A98E554}">
      <dsp:nvSpPr>
        <dsp:cNvPr id="0" name=""/>
        <dsp:cNvSpPr/>
      </dsp:nvSpPr>
      <dsp:spPr>
        <a:xfrm>
          <a:off x="5324980" y="136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Potential Endpoints Uploaded into  Adjudication Database</a:t>
          </a:r>
        </a:p>
      </dsp:txBody>
      <dsp:txXfrm>
        <a:off x="5324980" y="136"/>
        <a:ext cx="1040718" cy="624431"/>
      </dsp:txXfrm>
    </dsp:sp>
    <dsp:sp modelId="{E07371F8-05E6-4834-A9A0-27C7851892B3}">
      <dsp:nvSpPr>
        <dsp:cNvPr id="0" name=""/>
        <dsp:cNvSpPr/>
      </dsp:nvSpPr>
      <dsp:spPr>
        <a:xfrm>
          <a:off x="725005" y="622767"/>
          <a:ext cx="6400417" cy="208765"/>
        </a:xfrm>
        <a:custGeom>
          <a:avLst/>
          <a:gdLst/>
          <a:ahLst/>
          <a:cxnLst/>
          <a:rect l="0" t="0" r="0" b="0"/>
          <a:pathLst>
            <a:path>
              <a:moveTo>
                <a:pt x="6400417" y="0"/>
              </a:moveTo>
              <a:lnTo>
                <a:pt x="6400417" y="121482"/>
              </a:lnTo>
              <a:lnTo>
                <a:pt x="0" y="121482"/>
              </a:lnTo>
              <a:lnTo>
                <a:pt x="0" y="208765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5091" y="725953"/>
        <a:ext cx="320244" cy="2393"/>
      </dsp:txXfrm>
    </dsp:sp>
    <dsp:sp modelId="{CD9054BE-948A-474B-91C6-1155B5E23753}">
      <dsp:nvSpPr>
        <dsp:cNvPr id="0" name=""/>
        <dsp:cNvSpPr/>
      </dsp:nvSpPr>
      <dsp:spPr>
        <a:xfrm>
          <a:off x="6605063" y="136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Query for Relevant Source Documents</a:t>
          </a:r>
        </a:p>
      </dsp:txBody>
      <dsp:txXfrm>
        <a:off x="6605063" y="136"/>
        <a:ext cx="1040718" cy="624431"/>
      </dsp:txXfrm>
    </dsp:sp>
    <dsp:sp modelId="{E054D355-58F2-4812-B4EF-81CDB2276DAA}">
      <dsp:nvSpPr>
        <dsp:cNvPr id="0" name=""/>
        <dsp:cNvSpPr/>
      </dsp:nvSpPr>
      <dsp:spPr>
        <a:xfrm>
          <a:off x="1243564" y="1130428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41962" y="1174951"/>
        <a:ext cx="11968" cy="2393"/>
      </dsp:txXfrm>
    </dsp:sp>
    <dsp:sp modelId="{C4799D3C-4EB1-4450-AE1C-1F86345700FF}">
      <dsp:nvSpPr>
        <dsp:cNvPr id="0" name=""/>
        <dsp:cNvSpPr/>
      </dsp:nvSpPr>
      <dsp:spPr>
        <a:xfrm>
          <a:off x="204645" y="863932"/>
          <a:ext cx="1040718" cy="62443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Relevant Source Provided as Available</a:t>
          </a:r>
        </a:p>
      </dsp:txBody>
      <dsp:txXfrm>
        <a:off x="204645" y="863932"/>
        <a:ext cx="1040718" cy="624431"/>
      </dsp:txXfrm>
    </dsp:sp>
    <dsp:sp modelId="{65980E79-2974-4845-B7D0-4A192680CA11}">
      <dsp:nvSpPr>
        <dsp:cNvPr id="0" name=""/>
        <dsp:cNvSpPr/>
      </dsp:nvSpPr>
      <dsp:spPr>
        <a:xfrm>
          <a:off x="2523647" y="1130428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2046" y="1174951"/>
        <a:ext cx="11968" cy="2393"/>
      </dsp:txXfrm>
    </dsp:sp>
    <dsp:sp modelId="{4233B35C-1AAF-46F5-97D4-6DD6830ABA15}">
      <dsp:nvSpPr>
        <dsp:cNvPr id="0" name=""/>
        <dsp:cNvSpPr/>
      </dsp:nvSpPr>
      <dsp:spPr>
        <a:xfrm>
          <a:off x="1484729" y="863932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Review SD / Narrate Event/ Bookmark </a:t>
          </a:r>
        </a:p>
      </dsp:txBody>
      <dsp:txXfrm>
        <a:off x="1484729" y="863932"/>
        <a:ext cx="1040718" cy="624431"/>
      </dsp:txXfrm>
    </dsp:sp>
    <dsp:sp modelId="{A9063F90-C495-4DDD-96EC-2327F7ABD90D}">
      <dsp:nvSpPr>
        <dsp:cNvPr id="0" name=""/>
        <dsp:cNvSpPr/>
      </dsp:nvSpPr>
      <dsp:spPr>
        <a:xfrm>
          <a:off x="3803731" y="1130428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02129" y="1174951"/>
        <a:ext cx="11968" cy="2393"/>
      </dsp:txXfrm>
    </dsp:sp>
    <dsp:sp modelId="{A89D4B82-02ED-4579-9F64-9A1868A42BD3}">
      <dsp:nvSpPr>
        <dsp:cNvPr id="0" name=""/>
        <dsp:cNvSpPr/>
      </dsp:nvSpPr>
      <dsp:spPr>
        <a:xfrm>
          <a:off x="2764813" y="863932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Complete Event Detail and QC Form in adjudication database</a:t>
          </a:r>
        </a:p>
      </dsp:txBody>
      <dsp:txXfrm>
        <a:off x="2764813" y="863932"/>
        <a:ext cx="1040718" cy="624431"/>
      </dsp:txXfrm>
    </dsp:sp>
    <dsp:sp modelId="{BB2E42E8-10F5-4A0C-B402-3ED4A5B7BCBE}">
      <dsp:nvSpPr>
        <dsp:cNvPr id="0" name=""/>
        <dsp:cNvSpPr/>
      </dsp:nvSpPr>
      <dsp:spPr>
        <a:xfrm>
          <a:off x="5083814" y="1130428"/>
          <a:ext cx="2087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76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82213" y="1174951"/>
        <a:ext cx="11968" cy="2393"/>
      </dsp:txXfrm>
    </dsp:sp>
    <dsp:sp modelId="{68752C90-CF02-48B9-A862-DB7F3A7881FD}">
      <dsp:nvSpPr>
        <dsp:cNvPr id="0" name=""/>
        <dsp:cNvSpPr/>
      </dsp:nvSpPr>
      <dsp:spPr>
        <a:xfrm>
          <a:off x="4044896" y="863932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Create and Attach Dossiers in adjudication </a:t>
          </a:r>
          <a:r>
            <a:rPr lang="en-US" sz="800" kern="1200" dirty="0" err="1"/>
            <a:t>databse</a:t>
          </a:r>
          <a:endParaRPr lang="en-US" sz="800" kern="1200" dirty="0"/>
        </a:p>
      </dsp:txBody>
      <dsp:txXfrm>
        <a:off x="4044896" y="863932"/>
        <a:ext cx="1040718" cy="624431"/>
      </dsp:txXfrm>
    </dsp:sp>
    <dsp:sp modelId="{73ACE743-020A-40F7-9168-93427CE57E43}">
      <dsp:nvSpPr>
        <dsp:cNvPr id="0" name=""/>
        <dsp:cNvSpPr/>
      </dsp:nvSpPr>
      <dsp:spPr>
        <a:xfrm>
          <a:off x="5324980" y="863932"/>
          <a:ext cx="1040718" cy="62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Event Ready for CEC Assignment</a:t>
          </a:r>
        </a:p>
      </dsp:txBody>
      <dsp:txXfrm>
        <a:off x="5324980" y="863932"/>
        <a:ext cx="1040718" cy="624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0C5CC-BAF3-4883-ACA6-41B9F687F95A}">
      <dsp:nvSpPr>
        <dsp:cNvPr id="0" name=""/>
        <dsp:cNvSpPr/>
      </dsp:nvSpPr>
      <dsp:spPr>
        <a:xfrm>
          <a:off x="1784097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80672" y="306197"/>
        <a:ext cx="11776" cy="2355"/>
      </dsp:txXfrm>
    </dsp:sp>
    <dsp:sp modelId="{02FE093D-0728-4707-93F0-D1B3917C70F6}">
      <dsp:nvSpPr>
        <dsp:cNvPr id="0" name=""/>
        <dsp:cNvSpPr/>
      </dsp:nvSpPr>
      <dsp:spPr>
        <a:xfrm>
          <a:off x="761867" y="165"/>
          <a:ext cx="1024030" cy="614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CEC Meeting Scheduled </a:t>
          </a:r>
        </a:p>
      </dsp:txBody>
      <dsp:txXfrm>
        <a:off x="761867" y="165"/>
        <a:ext cx="1024030" cy="614418"/>
      </dsp:txXfrm>
    </dsp:sp>
    <dsp:sp modelId="{4E682498-B81A-4FB3-B36F-27863CA494C6}">
      <dsp:nvSpPr>
        <dsp:cNvPr id="0" name=""/>
        <dsp:cNvSpPr/>
      </dsp:nvSpPr>
      <dsp:spPr>
        <a:xfrm>
          <a:off x="3043654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40229" y="306197"/>
        <a:ext cx="11776" cy="2355"/>
      </dsp:txXfrm>
    </dsp:sp>
    <dsp:sp modelId="{9487B330-BF52-4C31-9344-BE30D1577FA7}">
      <dsp:nvSpPr>
        <dsp:cNvPr id="0" name=""/>
        <dsp:cNvSpPr/>
      </dsp:nvSpPr>
      <dsp:spPr>
        <a:xfrm>
          <a:off x="2021424" y="165"/>
          <a:ext cx="1024030" cy="61441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Attend CEC Meetings</a:t>
          </a:r>
        </a:p>
      </dsp:txBody>
      <dsp:txXfrm>
        <a:off x="2021424" y="165"/>
        <a:ext cx="1024030" cy="614418"/>
      </dsp:txXfrm>
    </dsp:sp>
    <dsp:sp modelId="{A982A0FC-1D2B-4032-99B4-A06FA339156B}">
      <dsp:nvSpPr>
        <dsp:cNvPr id="0" name=""/>
        <dsp:cNvSpPr/>
      </dsp:nvSpPr>
      <dsp:spPr>
        <a:xfrm>
          <a:off x="4303211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99786" y="306197"/>
        <a:ext cx="11776" cy="2355"/>
      </dsp:txXfrm>
    </dsp:sp>
    <dsp:sp modelId="{F8C827D9-60EC-448D-9B09-EE998A9AA1BE}">
      <dsp:nvSpPr>
        <dsp:cNvPr id="0" name=""/>
        <dsp:cNvSpPr/>
      </dsp:nvSpPr>
      <dsp:spPr>
        <a:xfrm>
          <a:off x="3280981" y="165"/>
          <a:ext cx="1024030" cy="61441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Review and Adjudicate Events in Accordance with the CEC Charter</a:t>
          </a:r>
        </a:p>
      </dsp:txBody>
      <dsp:txXfrm>
        <a:off x="3280981" y="165"/>
        <a:ext cx="1024030" cy="614418"/>
      </dsp:txXfrm>
    </dsp:sp>
    <dsp:sp modelId="{F76D420A-5476-4A7D-8FEE-B47501DDA747}">
      <dsp:nvSpPr>
        <dsp:cNvPr id="0" name=""/>
        <dsp:cNvSpPr/>
      </dsp:nvSpPr>
      <dsp:spPr>
        <a:xfrm>
          <a:off x="4540538" y="165"/>
          <a:ext cx="1024030" cy="614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Final Outcome are Generated in adjudication database</a:t>
          </a:r>
        </a:p>
      </dsp:txBody>
      <dsp:txXfrm>
        <a:off x="4540538" y="165"/>
        <a:ext cx="1024030" cy="614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0C5CC-BAF3-4883-ACA6-41B9F687F95A}">
      <dsp:nvSpPr>
        <dsp:cNvPr id="0" name=""/>
        <dsp:cNvSpPr/>
      </dsp:nvSpPr>
      <dsp:spPr>
        <a:xfrm>
          <a:off x="1784097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80672" y="306197"/>
        <a:ext cx="11776" cy="2355"/>
      </dsp:txXfrm>
    </dsp:sp>
    <dsp:sp modelId="{02FE093D-0728-4707-93F0-D1B3917C70F6}">
      <dsp:nvSpPr>
        <dsp:cNvPr id="0" name=""/>
        <dsp:cNvSpPr/>
      </dsp:nvSpPr>
      <dsp:spPr>
        <a:xfrm>
          <a:off x="761867" y="165"/>
          <a:ext cx="1024030" cy="614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CEC Members are E-notified</a:t>
          </a:r>
        </a:p>
      </dsp:txBody>
      <dsp:txXfrm>
        <a:off x="761867" y="165"/>
        <a:ext cx="1024030" cy="614418"/>
      </dsp:txXfrm>
    </dsp:sp>
    <dsp:sp modelId="{4E682498-B81A-4FB3-B36F-27863CA494C6}">
      <dsp:nvSpPr>
        <dsp:cNvPr id="0" name=""/>
        <dsp:cNvSpPr/>
      </dsp:nvSpPr>
      <dsp:spPr>
        <a:xfrm>
          <a:off x="3043654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40229" y="306197"/>
        <a:ext cx="11776" cy="2355"/>
      </dsp:txXfrm>
    </dsp:sp>
    <dsp:sp modelId="{9487B330-BF52-4C31-9344-BE30D1577FA7}">
      <dsp:nvSpPr>
        <dsp:cNvPr id="0" name=""/>
        <dsp:cNvSpPr/>
      </dsp:nvSpPr>
      <dsp:spPr>
        <a:xfrm>
          <a:off x="2021424" y="165"/>
          <a:ext cx="1024030" cy="61441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Phase I &amp; Phase II Adjudication </a:t>
          </a:r>
        </a:p>
      </dsp:txBody>
      <dsp:txXfrm>
        <a:off x="2021424" y="165"/>
        <a:ext cx="1024030" cy="614418"/>
      </dsp:txXfrm>
    </dsp:sp>
    <dsp:sp modelId="{A982A0FC-1D2B-4032-99B4-A06FA339156B}">
      <dsp:nvSpPr>
        <dsp:cNvPr id="0" name=""/>
        <dsp:cNvSpPr/>
      </dsp:nvSpPr>
      <dsp:spPr>
        <a:xfrm>
          <a:off x="4303211" y="261655"/>
          <a:ext cx="204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49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99786" y="306197"/>
        <a:ext cx="11776" cy="2355"/>
      </dsp:txXfrm>
    </dsp:sp>
    <dsp:sp modelId="{F8C827D9-60EC-448D-9B09-EE998A9AA1BE}">
      <dsp:nvSpPr>
        <dsp:cNvPr id="0" name=""/>
        <dsp:cNvSpPr/>
      </dsp:nvSpPr>
      <dsp:spPr>
        <a:xfrm>
          <a:off x="3280981" y="165"/>
          <a:ext cx="1024030" cy="61441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If discordant, Phase III tiebreaker Adjudication </a:t>
          </a:r>
        </a:p>
      </dsp:txBody>
      <dsp:txXfrm>
        <a:off x="3280981" y="165"/>
        <a:ext cx="1024030" cy="614418"/>
      </dsp:txXfrm>
    </dsp:sp>
    <dsp:sp modelId="{F76D420A-5476-4A7D-8FEE-B47501DDA747}">
      <dsp:nvSpPr>
        <dsp:cNvPr id="0" name=""/>
        <dsp:cNvSpPr/>
      </dsp:nvSpPr>
      <dsp:spPr>
        <a:xfrm>
          <a:off x="4540538" y="165"/>
          <a:ext cx="1024030" cy="614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Final Outcome are Generated in adjudication database</a:t>
          </a:r>
        </a:p>
      </dsp:txBody>
      <dsp:txXfrm>
        <a:off x="4540538" y="165"/>
        <a:ext cx="1024030" cy="614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622-C792-4D7B-97B7-BCD3D08CEFDE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B60-3662-43D9-A9CC-E88444B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4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0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AC581-2144-9541-8CF9-8FA56393FA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3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Harvard Medical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Chairman, PERFUSE Study Group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Founder and Chairman,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WikiDoc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 &amp;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WikiPatient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3316706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1238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0591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9019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750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992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915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92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6945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8868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8945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822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EE9B-DCF2-48D2-9A62-93CC3EBE995F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6C9D2-9C0E-4159-917C-32DFF8F47685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1973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102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4133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353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3184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7638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26751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7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18" Type="http://schemas.microsoft.com/office/2007/relationships/diagramDrawing" Target="../diagrams/drawing2.xml"/><Relationship Id="rId26" Type="http://schemas.openxmlformats.org/officeDocument/2006/relationships/image" Target="../media/image11.png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3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17" Type="http://schemas.openxmlformats.org/officeDocument/2006/relationships/diagramColors" Target="../diagrams/colors2.xml"/><Relationship Id="rId25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6" Type="http://schemas.openxmlformats.org/officeDocument/2006/relationships/diagramQuickStyle" Target="../diagrams/quickStyle2.xml"/><Relationship Id="rId20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svg"/><Relationship Id="rId24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2.xml"/><Relationship Id="rId23" Type="http://schemas.microsoft.com/office/2007/relationships/diagramDrawing" Target="../diagrams/drawing3.xml"/><Relationship Id="rId10" Type="http://schemas.openxmlformats.org/officeDocument/2006/relationships/image" Target="../media/image5.png"/><Relationship Id="rId19" Type="http://schemas.openxmlformats.org/officeDocument/2006/relationships/diagramData" Target="../diagrams/data3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svg"/><Relationship Id="rId14" Type="http://schemas.openxmlformats.org/officeDocument/2006/relationships/diagramData" Target="../diagrams/data2.xml"/><Relationship Id="rId22" Type="http://schemas.openxmlformats.org/officeDocument/2006/relationships/diagramColors" Target="../diagrams/colors3.xml"/><Relationship Id="rId27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B059-6D5B-4039-ADE7-5E2F80FB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4572000" cy="12954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Event Committee (CEC)</a:t>
            </a:r>
          </a:p>
        </p:txBody>
      </p:sp>
    </p:spTree>
    <p:extLst>
      <p:ext uri="{BB962C8B-B14F-4D97-AF65-F5344CB8AC3E}">
        <p14:creationId xmlns:p14="http://schemas.microsoft.com/office/powerpoint/2010/main" val="2714433355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6A8A-93AA-4513-BEFF-FA924E9F5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15D8-0AD4-473D-B195-7DF6879C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4200"/>
          </a:xfrm>
        </p:spPr>
        <p:txBody>
          <a:bodyPr/>
          <a:lstStyle/>
          <a:p>
            <a:r>
              <a:rPr lang="en-US" dirty="0"/>
              <a:t>Source Document Transmittal Form</a:t>
            </a:r>
          </a:p>
          <a:p>
            <a:r>
              <a:rPr lang="en-US" dirty="0"/>
              <a:t>Adjudication form </a:t>
            </a:r>
          </a:p>
        </p:txBody>
      </p:sp>
    </p:spTree>
    <p:extLst>
      <p:ext uri="{BB962C8B-B14F-4D97-AF65-F5344CB8AC3E}">
        <p14:creationId xmlns:p14="http://schemas.microsoft.com/office/powerpoint/2010/main" val="155887267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1A79-D429-4705-BD17-B66DB444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Document Transmittal Form (Example)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86C347-18AE-4401-997C-8ED0210C3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80787"/>
              </p:ext>
            </p:extLst>
          </p:nvPr>
        </p:nvGraphicFramePr>
        <p:xfrm>
          <a:off x="1905000" y="1371600"/>
          <a:ext cx="5715000" cy="50939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62414">
                  <a:extLst>
                    <a:ext uri="{9D8B030D-6E8A-4147-A177-3AD203B41FA5}">
                      <a16:colId xmlns:a16="http://schemas.microsoft.com/office/drawing/2014/main" val="619313364"/>
                    </a:ext>
                  </a:extLst>
                </a:gridCol>
                <a:gridCol w="1840595">
                  <a:extLst>
                    <a:ext uri="{9D8B030D-6E8A-4147-A177-3AD203B41FA5}">
                      <a16:colId xmlns:a16="http://schemas.microsoft.com/office/drawing/2014/main" val="3403558688"/>
                    </a:ext>
                  </a:extLst>
                </a:gridCol>
                <a:gridCol w="634287">
                  <a:extLst>
                    <a:ext uri="{9D8B030D-6E8A-4147-A177-3AD203B41FA5}">
                      <a16:colId xmlns:a16="http://schemas.microsoft.com/office/drawing/2014/main" val="3017175285"/>
                    </a:ext>
                  </a:extLst>
                </a:gridCol>
                <a:gridCol w="638852">
                  <a:extLst>
                    <a:ext uri="{9D8B030D-6E8A-4147-A177-3AD203B41FA5}">
                      <a16:colId xmlns:a16="http://schemas.microsoft.com/office/drawing/2014/main" val="398891455"/>
                    </a:ext>
                  </a:extLst>
                </a:gridCol>
                <a:gridCol w="638852">
                  <a:extLst>
                    <a:ext uri="{9D8B030D-6E8A-4147-A177-3AD203B41FA5}">
                      <a16:colId xmlns:a16="http://schemas.microsoft.com/office/drawing/2014/main" val="3875849828"/>
                    </a:ext>
                  </a:extLst>
                </a:gridCol>
              </a:tblGrid>
              <a:tr h="1409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Event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Source Document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69465"/>
                  </a:ext>
                </a:extLst>
              </a:tr>
              <a:tr h="422812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1.	Death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Event Date (MM/DD/YYYY)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__________/__________/________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Document Type</a:t>
                      </a:r>
                      <a:endParaRPr lang="en-US" sz="10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Provided</a:t>
                      </a:r>
                      <a:endParaRPr lang="en-US" sz="10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Pending</a:t>
                      </a:r>
                      <a:endParaRPr lang="en-US" sz="10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Will Not Be</a:t>
                      </a:r>
                      <a:endParaRPr lang="en-US" sz="1000" b="1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</a:rPr>
                        <a:t>Available</a:t>
                      </a:r>
                      <a:endParaRPr lang="en-US" sz="10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82026"/>
                  </a:ext>
                </a:extLst>
              </a:tr>
              <a:tr h="140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Death Certificate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295729"/>
                  </a:ext>
                </a:extLst>
              </a:tr>
              <a:tr h="1698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Autopsy report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98696"/>
                  </a:ext>
                </a:extLst>
              </a:tr>
              <a:tr h="281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Any information that delineates cause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82189"/>
                  </a:ext>
                </a:extLst>
              </a:tr>
              <a:tr h="281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Discharge summary/clinical abstract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18472"/>
                  </a:ext>
                </a:extLst>
              </a:tr>
              <a:tr h="211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COVID19 diagnostic test results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70037"/>
                  </a:ext>
                </a:extLst>
              </a:tr>
              <a:tr h="140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>
                          <a:effectLst/>
                        </a:rPr>
                        <a:t>Other: </a:t>
                      </a:r>
                      <a:r>
                        <a:rPr lang="en-US" sz="900" u="sng">
                          <a:effectLst/>
                        </a:rPr>
                        <a:t>	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2926"/>
                  </a:ext>
                </a:extLst>
              </a:tr>
              <a:tr h="15659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96853"/>
                  </a:ext>
                </a:extLst>
              </a:tr>
              <a:tr h="28187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2.	Myocardial Infarction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Event Date (MM/DD/YYYY)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__________/__________/________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effectLst/>
                        </a:rPr>
                        <a:t>ECGs: Baseline (pre- and post index procedure)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39872"/>
                  </a:ext>
                </a:extLst>
              </a:tr>
              <a:tr h="206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>
                          <a:effectLst/>
                        </a:rPr>
                        <a:t>ECGs: Ischemic Event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8004"/>
                  </a:ext>
                </a:extLst>
              </a:tr>
              <a:tr h="206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>
                          <a:effectLst/>
                        </a:rPr>
                        <a:t>Cardiac Catheterization report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59689"/>
                  </a:ext>
                </a:extLst>
              </a:tr>
              <a:tr h="281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>
                          <a:effectLst/>
                        </a:rPr>
                        <a:t>Discharge summary/clinical abstract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50292"/>
                  </a:ext>
                </a:extLst>
              </a:tr>
              <a:tr h="206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>
                          <a:effectLst/>
                        </a:rPr>
                        <a:t>Lab report with cardiac enzymes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51212"/>
                  </a:ext>
                </a:extLst>
              </a:tr>
              <a:tr h="262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effectLst/>
                        </a:rPr>
                        <a:t>COVID19 diagnostic test results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778308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effectLst/>
                        </a:rPr>
                        <a:t>Other: </a:t>
                      </a:r>
                      <a:r>
                        <a:rPr lang="en-US" sz="900" u="sng" dirty="0">
                          <a:effectLst/>
                        </a:rPr>
                        <a:t>	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64957"/>
                  </a:ext>
                </a:extLst>
              </a:tr>
              <a:tr h="15659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719450"/>
                  </a:ext>
                </a:extLst>
              </a:tr>
              <a:tr h="281875">
                <a:tc rowSpan="5"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3.	Stroke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Event Date (MM/DD/YYYY)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US" sz="900" dirty="0">
                          <a:effectLst/>
                        </a:rPr>
                        <a:t>__________/__________/________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Diagnostic Testing/Imaging Reports (e.g., CT, MRI, EEG).  </a:t>
                      </a:r>
                      <a:endParaRPr lang="en-US" sz="1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99836"/>
                  </a:ext>
                </a:extLst>
              </a:tr>
              <a:tr h="464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Discharge summary/clinical abstract with NIHSS and  Modified Rankin Scores if done</a:t>
                      </a:r>
                      <a:endParaRPr lang="en-US" sz="1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36705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Neurology Consult summaries </a:t>
                      </a:r>
                      <a:endParaRPr lang="en-US" sz="1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6421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COVID19 diagnostic test results</a:t>
                      </a:r>
                      <a:endParaRPr lang="en-US" sz="10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07406"/>
                  </a:ext>
                </a:extLst>
              </a:tr>
              <a:tr h="140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83130" algn="r"/>
                        </a:tabLst>
                      </a:pPr>
                      <a:r>
                        <a:rPr lang="en-US" sz="900" b="0" dirty="0">
                          <a:solidFill>
                            <a:schemeClr val="bg2"/>
                          </a:solidFill>
                          <a:effectLst/>
                        </a:rPr>
                        <a:t>Other: </a:t>
                      </a:r>
                      <a:r>
                        <a:rPr lang="en-US" sz="900" b="0" u="sng" dirty="0">
                          <a:solidFill>
                            <a:schemeClr val="bg2"/>
                          </a:solidFill>
                          <a:effectLst/>
                        </a:rPr>
                        <a:t>	</a:t>
                      </a: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25" marR="603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44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2078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B3E8-2A1C-42D1-A1C6-D3FD856E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Adjudication From (Example)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F1056FD-5D53-40D6-80D2-B7A0241F37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146990"/>
              </p:ext>
            </p:extLst>
          </p:nvPr>
        </p:nvGraphicFramePr>
        <p:xfrm>
          <a:off x="1981200" y="1066800"/>
          <a:ext cx="4475163" cy="549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6656557" imgH="8180832" progId="Word.Document.12">
                  <p:embed/>
                </p:oleObj>
              </mc:Choice>
              <mc:Fallback>
                <p:oleObj name="Document" r:id="rId3" imgW="6656557" imgH="81808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066800"/>
                        <a:ext cx="4475163" cy="54920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97592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a CEC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44600"/>
            <a:ext cx="8534400" cy="53848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Event Committee (CEC)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group of medical experts who's purpose is to review predetermined adverse events over the course of a trail</a:t>
            </a:r>
          </a:p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Clinical Events Committees (CECs) are generally recommended for studies that evaluate treatments that prolong life or reduce risk of a major adverse health outcome.  </a:t>
            </a:r>
          </a:p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CEC provides an independent, unbiased and objective adjudication of the protocol-specified events for a trial.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 of an independent CEC for review and analysis of events will ensure the adjudication process is as free from bias as possible.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Depending on the trial, the CEC may be blinded to the treatment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High quality adjudicated data provides insight into the safety and efficacy of a trail </a:t>
            </a:r>
          </a:p>
        </p:txBody>
      </p:sp>
    </p:spTree>
    <p:extLst>
      <p:ext uri="{BB962C8B-B14F-4D97-AF65-F5344CB8AC3E}">
        <p14:creationId xmlns:p14="http://schemas.microsoft.com/office/powerpoint/2010/main" val="20591689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846A-FFA1-4B52-B882-C22A18CF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8B66-979A-4277-B590-0E4E71B4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5080000"/>
          </a:xfrm>
        </p:spPr>
        <p:txBody>
          <a:bodyPr/>
          <a:lstStyle/>
          <a:p>
            <a:r>
              <a:rPr lang="en-US" dirty="0"/>
              <a:t>Physician specialty and background</a:t>
            </a:r>
          </a:p>
          <a:p>
            <a:pPr lvl="1"/>
            <a:r>
              <a:rPr lang="en-US" dirty="0"/>
              <a:t>Selection is based on the types of endpoints and method of adjudication</a:t>
            </a:r>
          </a:p>
          <a:p>
            <a:pPr lvl="1"/>
            <a:r>
              <a:rPr lang="en-US" dirty="0"/>
              <a:t>Physicians should be independent of the trial and the study sponsor</a:t>
            </a:r>
          </a:p>
          <a:p>
            <a:r>
              <a:rPr lang="en-US" dirty="0">
                <a:effectLst/>
                <a:cs typeface="Calibri" panose="020F0502020204030204" pitchFamily="34" charset="0"/>
              </a:rPr>
              <a:t>Endpoint adjudication requires more than just a medical understanding of clinical outcomes. </a:t>
            </a:r>
          </a:p>
          <a:p>
            <a:pPr lvl="1"/>
            <a:r>
              <a:rPr lang="en-US" dirty="0">
                <a:effectLst/>
                <a:cs typeface="Calibri" panose="020F0502020204030204" pitchFamily="34" charset="0"/>
              </a:rPr>
              <a:t>The CEC Charter helps to provide guidance during the adjudication process</a:t>
            </a:r>
            <a:endParaRPr lang="en-US" dirty="0"/>
          </a:p>
          <a:p>
            <a:r>
              <a:rPr lang="en-US" dirty="0"/>
              <a:t> Minimum quorum requirement is typically 3 members</a:t>
            </a:r>
          </a:p>
          <a:p>
            <a:pPr lvl="1"/>
            <a:r>
              <a:rPr lang="en-US" dirty="0"/>
              <a:t>The majority of members should be board certified clinicians with previous adjudication experience </a:t>
            </a:r>
          </a:p>
        </p:txBody>
      </p:sp>
    </p:spTree>
    <p:extLst>
      <p:ext uri="{BB962C8B-B14F-4D97-AF65-F5344CB8AC3E}">
        <p14:creationId xmlns:p14="http://schemas.microsoft.com/office/powerpoint/2010/main" val="175012140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C38C-09F2-452E-A5C5-D2E89F86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Event Adjudication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F7B2A-CF4C-455E-9D25-135BFD0C9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5080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endpoint events should be predetermined during the trial design and defined in the study protocol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Standardized definitions improve consistency and quality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Classification of study endpoints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Device, Procedure, Drug, Delivery System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related, possibly related, probably related, causal relationship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Outcomes are dependent on the quality of the available subject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quality 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source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CEC may favor a conservative approach in the absents of sufficient data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Absents of evidence in not evidence of absents</a:t>
            </a:r>
          </a:p>
        </p:txBody>
      </p:sp>
    </p:spTree>
    <p:extLst>
      <p:ext uri="{BB962C8B-B14F-4D97-AF65-F5344CB8AC3E}">
        <p14:creationId xmlns:p14="http://schemas.microsoft.com/office/powerpoint/2010/main" val="147295608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2552" y="137551"/>
            <a:ext cx="7919264" cy="893825"/>
          </a:xfrm>
        </p:spPr>
        <p:txBody>
          <a:bodyPr/>
          <a:lstStyle/>
          <a:p>
            <a:r>
              <a:rPr lang="en-US" sz="2800" dirty="0"/>
              <a:t>Common Adjudication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63289" y="1828800"/>
            <a:ext cx="126416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Endpoint 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12811" y="4001985"/>
            <a:ext cx="79990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MD3</a:t>
            </a:r>
          </a:p>
        </p:txBody>
      </p:sp>
      <p:cxnSp>
        <p:nvCxnSpPr>
          <p:cNvPr id="12" name="Straight Connector 11"/>
          <p:cNvCxnSpPr>
            <a:cxnSpLocks/>
            <a:stCxn id="128" idx="2"/>
            <a:endCxn id="10" idx="0"/>
          </p:cNvCxnSpPr>
          <p:nvPr/>
        </p:nvCxnSpPr>
        <p:spPr>
          <a:xfrm>
            <a:off x="6674575" y="3580085"/>
            <a:ext cx="638188" cy="4219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Connector 12"/>
          <p:cNvCxnSpPr>
            <a:cxnSpLocks/>
            <a:stCxn id="129" idx="2"/>
            <a:endCxn id="10" idx="0"/>
          </p:cNvCxnSpPr>
          <p:nvPr/>
        </p:nvCxnSpPr>
        <p:spPr>
          <a:xfrm flipH="1">
            <a:off x="7312763" y="3580135"/>
            <a:ext cx="669285" cy="42185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>
            <a:cxnSpLocks/>
            <a:stCxn id="10" idx="2"/>
            <a:endCxn id="179" idx="0"/>
          </p:cNvCxnSpPr>
          <p:nvPr/>
        </p:nvCxnSpPr>
        <p:spPr>
          <a:xfrm>
            <a:off x="7312763" y="4610270"/>
            <a:ext cx="8788" cy="35316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Straight Arrow Connector 14"/>
          <p:cNvCxnSpPr>
            <a:cxnSpLocks/>
            <a:stCxn id="7" idx="2"/>
            <a:endCxn id="128" idx="0"/>
          </p:cNvCxnSpPr>
          <p:nvPr/>
        </p:nvCxnSpPr>
        <p:spPr>
          <a:xfrm flipH="1">
            <a:off x="6674575" y="2437085"/>
            <a:ext cx="620796" cy="53471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Arrow Connector 15"/>
          <p:cNvCxnSpPr>
            <a:cxnSpLocks/>
            <a:stCxn id="7" idx="2"/>
            <a:endCxn id="129" idx="0"/>
          </p:cNvCxnSpPr>
          <p:nvPr/>
        </p:nvCxnSpPr>
        <p:spPr>
          <a:xfrm>
            <a:off x="7295371" y="2437085"/>
            <a:ext cx="686677" cy="53476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TextBox 22"/>
          <p:cNvSpPr txBox="1"/>
          <p:nvPr/>
        </p:nvSpPr>
        <p:spPr>
          <a:xfrm>
            <a:off x="6324196" y="1297218"/>
            <a:ext cx="199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Five Step Hybrid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89705" y="1870280"/>
            <a:ext cx="1264164" cy="6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Endpoint Event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77604" y="1874033"/>
            <a:ext cx="1264164" cy="608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Endpoint Event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79023" y="3198889"/>
            <a:ext cx="799904" cy="608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86496" y="3198939"/>
            <a:ext cx="799904" cy="608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18952" y="4434809"/>
            <a:ext cx="799904" cy="608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MD3+</a:t>
            </a:r>
          </a:p>
        </p:txBody>
      </p:sp>
      <p:cxnSp>
        <p:nvCxnSpPr>
          <p:cNvPr id="51" name="Straight Arrow Connector 50"/>
          <p:cNvCxnSpPr>
            <a:cxnSpLocks/>
            <a:stCxn id="42" idx="2"/>
            <a:endCxn id="138" idx="0"/>
          </p:cNvCxnSpPr>
          <p:nvPr/>
        </p:nvCxnSpPr>
        <p:spPr>
          <a:xfrm>
            <a:off x="1721787" y="2478565"/>
            <a:ext cx="7149" cy="1293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Straight Arrow Connector 52"/>
          <p:cNvCxnSpPr>
            <a:stCxn id="45" idx="2"/>
            <a:endCxn id="47" idx="0"/>
          </p:cNvCxnSpPr>
          <p:nvPr/>
        </p:nvCxnSpPr>
        <p:spPr>
          <a:xfrm flipH="1">
            <a:off x="3778975" y="2482318"/>
            <a:ext cx="630711" cy="71657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Straight Arrow Connector 53"/>
          <p:cNvCxnSpPr>
            <a:stCxn id="45" idx="2"/>
            <a:endCxn id="48" idx="0"/>
          </p:cNvCxnSpPr>
          <p:nvPr/>
        </p:nvCxnSpPr>
        <p:spPr>
          <a:xfrm>
            <a:off x="4409686" y="2482318"/>
            <a:ext cx="676762" cy="71662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Straight Connector 54"/>
          <p:cNvCxnSpPr>
            <a:stCxn id="47" idx="2"/>
            <a:endCxn id="49" idx="0"/>
          </p:cNvCxnSpPr>
          <p:nvPr/>
        </p:nvCxnSpPr>
        <p:spPr>
          <a:xfrm>
            <a:off x="3778975" y="3807174"/>
            <a:ext cx="639929" cy="627635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>
            <a:stCxn id="48" idx="2"/>
            <a:endCxn id="49" idx="0"/>
          </p:cNvCxnSpPr>
          <p:nvPr/>
        </p:nvCxnSpPr>
        <p:spPr>
          <a:xfrm flipH="1">
            <a:off x="4418904" y="3807224"/>
            <a:ext cx="667544" cy="627585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TextBox 63"/>
          <p:cNvSpPr txBox="1"/>
          <p:nvPr/>
        </p:nvSpPr>
        <p:spPr>
          <a:xfrm>
            <a:off x="1066800" y="12954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Consensus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06571" y="1307487"/>
            <a:ext cx="97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Parallel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02FAD6A-3EFC-40F1-B29D-3F91AC62529D}"/>
              </a:ext>
            </a:extLst>
          </p:cNvPr>
          <p:cNvSpPr/>
          <p:nvPr/>
        </p:nvSpPr>
        <p:spPr>
          <a:xfrm>
            <a:off x="6274623" y="2971800"/>
            <a:ext cx="79990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0600327-CA00-4B95-B24E-70432EFA58C0}"/>
              </a:ext>
            </a:extLst>
          </p:cNvPr>
          <p:cNvSpPr/>
          <p:nvPr/>
        </p:nvSpPr>
        <p:spPr>
          <a:xfrm>
            <a:off x="7582096" y="2971850"/>
            <a:ext cx="79990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MD2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BB14366-DE2D-432F-9DFF-326781E23F3F}"/>
              </a:ext>
            </a:extLst>
          </p:cNvPr>
          <p:cNvSpPr/>
          <p:nvPr/>
        </p:nvSpPr>
        <p:spPr>
          <a:xfrm>
            <a:off x="1096854" y="3771790"/>
            <a:ext cx="1264164" cy="6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Consensus 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998A938-9687-466A-9542-46EEAAA78334}"/>
              </a:ext>
            </a:extLst>
          </p:cNvPr>
          <p:cNvSpPr/>
          <p:nvPr/>
        </p:nvSpPr>
        <p:spPr>
          <a:xfrm>
            <a:off x="1092185" y="5920468"/>
            <a:ext cx="1264164" cy="6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outcome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653B78DF-26F1-4D52-9849-B869EF8AD0AE}"/>
              </a:ext>
            </a:extLst>
          </p:cNvPr>
          <p:cNvCxnSpPr>
            <a:cxnSpLocks/>
            <a:stCxn id="138" idx="2"/>
            <a:endCxn id="141" idx="0"/>
          </p:cNvCxnSpPr>
          <p:nvPr/>
        </p:nvCxnSpPr>
        <p:spPr>
          <a:xfrm flipH="1">
            <a:off x="1724267" y="4380075"/>
            <a:ext cx="4669" cy="15403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5A918BF-529B-4C8D-AC7C-301139161C32}"/>
              </a:ext>
            </a:extLst>
          </p:cNvPr>
          <p:cNvSpPr/>
          <p:nvPr/>
        </p:nvSpPr>
        <p:spPr>
          <a:xfrm>
            <a:off x="3786822" y="5920467"/>
            <a:ext cx="1264164" cy="608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outcome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F5359F8-84A3-4B8F-9D69-FFB75BF0486D}"/>
              </a:ext>
            </a:extLst>
          </p:cNvPr>
          <p:cNvSpPr/>
          <p:nvPr/>
        </p:nvSpPr>
        <p:spPr>
          <a:xfrm>
            <a:off x="6689469" y="4963431"/>
            <a:ext cx="126416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Consensus </a:t>
            </a:r>
          </a:p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420571E-F493-4C24-BA9A-2A734A295F0B}"/>
              </a:ext>
            </a:extLst>
          </p:cNvPr>
          <p:cNvSpPr/>
          <p:nvPr/>
        </p:nvSpPr>
        <p:spPr>
          <a:xfrm>
            <a:off x="6689469" y="5920467"/>
            <a:ext cx="1264164" cy="6082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outcome</a:t>
            </a:r>
          </a:p>
        </p:txBody>
      </p: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4218551A-E878-4909-A415-16ACFED9CEB7}"/>
              </a:ext>
            </a:extLst>
          </p:cNvPr>
          <p:cNvCxnSpPr>
            <a:cxnSpLocks/>
            <a:stCxn id="49" idx="2"/>
            <a:endCxn id="145" idx="0"/>
          </p:cNvCxnSpPr>
          <p:nvPr/>
        </p:nvCxnSpPr>
        <p:spPr>
          <a:xfrm>
            <a:off x="4418904" y="5043094"/>
            <a:ext cx="0" cy="8773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6CDDC100-E57C-42E4-9C63-72618A78D1E2}"/>
              </a:ext>
            </a:extLst>
          </p:cNvPr>
          <p:cNvCxnSpPr>
            <a:cxnSpLocks/>
            <a:stCxn id="179" idx="2"/>
            <a:endCxn id="194" idx="0"/>
          </p:cNvCxnSpPr>
          <p:nvPr/>
        </p:nvCxnSpPr>
        <p:spPr>
          <a:xfrm>
            <a:off x="7321551" y="5571716"/>
            <a:ext cx="0" cy="34875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92382796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D84A-FCEF-4FBF-909D-BEF64542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Adjudication Model Comparison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0C4BDC-F735-40D5-8666-38DB7AB71201}"/>
              </a:ext>
            </a:extLst>
          </p:cNvPr>
          <p:cNvCxnSpPr>
            <a:cxnSpLocks/>
          </p:cNvCxnSpPr>
          <p:nvPr/>
        </p:nvCxnSpPr>
        <p:spPr bwMode="auto">
          <a:xfrm>
            <a:off x="4944171" y="1386840"/>
            <a:ext cx="8828" cy="486156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6B4563-F303-42F4-B182-A4DF164B1CA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0361" y="1983213"/>
            <a:ext cx="8357839" cy="1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A130810-A427-40A2-A193-A7678530A188}"/>
              </a:ext>
            </a:extLst>
          </p:cNvPr>
          <p:cNvSpPr/>
          <p:nvPr/>
        </p:nvSpPr>
        <p:spPr bwMode="auto">
          <a:xfrm>
            <a:off x="1600200" y="1353816"/>
            <a:ext cx="2057393" cy="5232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9AF7CD-0A29-4FE4-9E44-C1DA8E674E28}"/>
              </a:ext>
            </a:extLst>
          </p:cNvPr>
          <p:cNvSpPr txBox="1"/>
          <p:nvPr/>
        </p:nvSpPr>
        <p:spPr>
          <a:xfrm>
            <a:off x="1447800" y="1295400"/>
            <a:ext cx="312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Consensus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8FCDB-4B0A-4616-B50F-06DAD63C8F64}"/>
              </a:ext>
            </a:extLst>
          </p:cNvPr>
          <p:cNvSpPr txBox="1"/>
          <p:nvPr/>
        </p:nvSpPr>
        <p:spPr>
          <a:xfrm>
            <a:off x="4953000" y="1295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Parallel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5FFA4A-E4F6-4F2A-97B6-FA183B12A99C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00" y="3962400"/>
            <a:ext cx="830580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D4A559-8DDD-40B6-8CE4-2153197BB27E}"/>
              </a:ext>
            </a:extLst>
          </p:cNvPr>
          <p:cNvCxnSpPr>
            <a:cxnSpLocks/>
          </p:cNvCxnSpPr>
          <p:nvPr/>
        </p:nvCxnSpPr>
        <p:spPr bwMode="auto">
          <a:xfrm>
            <a:off x="1443154" y="1386840"/>
            <a:ext cx="0" cy="486156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F495A65-7A55-4D2D-8959-7E17D0BDE3CB}"/>
              </a:ext>
            </a:extLst>
          </p:cNvPr>
          <p:cNvSpPr txBox="1"/>
          <p:nvPr/>
        </p:nvSpPr>
        <p:spPr>
          <a:xfrm>
            <a:off x="152400" y="2340114"/>
            <a:ext cx="312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35656F-6D2F-412B-9EFE-A4E592F0A6B5}"/>
              </a:ext>
            </a:extLst>
          </p:cNvPr>
          <p:cNvSpPr txBox="1"/>
          <p:nvPr/>
        </p:nvSpPr>
        <p:spPr>
          <a:xfrm>
            <a:off x="100361" y="4343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59E0F8-E3F5-46B6-BE26-9AB0D15E31F9}"/>
              </a:ext>
            </a:extLst>
          </p:cNvPr>
          <p:cNvSpPr txBox="1"/>
          <p:nvPr/>
        </p:nvSpPr>
        <p:spPr>
          <a:xfrm>
            <a:off x="1600200" y="4114800"/>
            <a:ext cx="3250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Power Gradient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Dependent on common physician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More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Can be more time consuming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5DBE9D-4D4F-40E9-99B6-5029884F7A89}"/>
              </a:ext>
            </a:extLst>
          </p:cNvPr>
          <p:cNvSpPr txBox="1"/>
          <p:nvPr/>
        </p:nvSpPr>
        <p:spPr>
          <a:xfrm>
            <a:off x="5125377" y="4094356"/>
            <a:ext cx="3256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Challenging for complex adjudications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Must be highly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Can be more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May need to retrain outliers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193B0E-126E-4380-AC89-ED3C9512B0A5}"/>
              </a:ext>
            </a:extLst>
          </p:cNvPr>
          <p:cNvSpPr txBox="1"/>
          <p:nvPr/>
        </p:nvSpPr>
        <p:spPr>
          <a:xfrm>
            <a:off x="1524000" y="1983213"/>
            <a:ext cx="34113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Great for complex endpoints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Increases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Diverse physician specialties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Long term consistency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5A4B8B-79B2-432C-8AC8-0117FB77AEF7}"/>
              </a:ext>
            </a:extLst>
          </p:cNvPr>
          <p:cNvSpPr txBox="1"/>
          <p:nvPr/>
        </p:nvSpPr>
        <p:spPr>
          <a:xfrm>
            <a:off x="5100988" y="1992604"/>
            <a:ext cx="3281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Independent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 power gradient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High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Remote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Gold standard for certain therapeutic areas</a:t>
            </a:r>
          </a:p>
        </p:txBody>
      </p:sp>
    </p:spTree>
    <p:extLst>
      <p:ext uri="{BB962C8B-B14F-4D97-AF65-F5344CB8AC3E}">
        <p14:creationId xmlns:p14="http://schemas.microsoft.com/office/powerpoint/2010/main" val="193534100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64A7C77-BFB8-4106-B3D8-CE03B5CEA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5602502"/>
              </p:ext>
            </p:extLst>
          </p:nvPr>
        </p:nvGraphicFramePr>
        <p:xfrm>
          <a:off x="726752" y="2453512"/>
          <a:ext cx="7850428" cy="148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raphic 7" descr="Group of men">
            <a:extLst>
              <a:ext uri="{FF2B5EF4-FFF2-40B4-BE49-F238E27FC236}">
                <a16:creationId xmlns:a16="http://schemas.microsoft.com/office/drawing/2014/main" id="{54378633-FE63-4BD4-AEAE-6169E76A6A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30166" y="1770432"/>
            <a:ext cx="421483" cy="421483"/>
          </a:xfrm>
          <a:prstGeom prst="rect">
            <a:avLst/>
          </a:prstGeom>
        </p:spPr>
      </p:pic>
      <p:pic>
        <p:nvPicPr>
          <p:cNvPr id="13" name="Graphic 12" descr="Building">
            <a:extLst>
              <a:ext uri="{FF2B5EF4-FFF2-40B4-BE49-F238E27FC236}">
                <a16:creationId xmlns:a16="http://schemas.microsoft.com/office/drawing/2014/main" id="{2F132803-28BF-4437-B78A-5833F633DB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4400" y="1753055"/>
            <a:ext cx="421482" cy="42148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ED3C028-1946-4E13-802C-223A9CA27E8C}"/>
              </a:ext>
            </a:extLst>
          </p:cNvPr>
          <p:cNvGrpSpPr/>
          <p:nvPr/>
        </p:nvGrpSpPr>
        <p:grpSpPr>
          <a:xfrm>
            <a:off x="6720252" y="1752600"/>
            <a:ext cx="421482" cy="420935"/>
            <a:chOff x="3657365" y="1159227"/>
            <a:chExt cx="857250" cy="856136"/>
          </a:xfrm>
          <a:solidFill>
            <a:schemeClr val="accent4"/>
          </a:solidFill>
        </p:grpSpPr>
        <p:pic>
          <p:nvPicPr>
            <p:cNvPr id="10" name="Graphic 9" descr="Doctor">
              <a:extLst>
                <a:ext uri="{FF2B5EF4-FFF2-40B4-BE49-F238E27FC236}">
                  <a16:creationId xmlns:a16="http://schemas.microsoft.com/office/drawing/2014/main" id="{F1FCC5B7-803B-49D3-9A88-4E4148049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657365" y="1539113"/>
              <a:ext cx="476250" cy="476250"/>
            </a:xfrm>
            <a:prstGeom prst="rect">
              <a:avLst/>
            </a:prstGeom>
          </p:spPr>
        </p:pic>
        <p:pic>
          <p:nvPicPr>
            <p:cNvPr id="92" name="Graphic 91" descr="Doctor">
              <a:extLst>
                <a:ext uri="{FF2B5EF4-FFF2-40B4-BE49-F238E27FC236}">
                  <a16:creationId xmlns:a16="http://schemas.microsoft.com/office/drawing/2014/main" id="{02D72191-255F-4E3F-9BE5-82FD9002D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038365" y="1539113"/>
              <a:ext cx="476250" cy="476250"/>
            </a:xfrm>
            <a:prstGeom prst="rect">
              <a:avLst/>
            </a:prstGeom>
          </p:spPr>
        </p:pic>
        <p:pic>
          <p:nvPicPr>
            <p:cNvPr id="93" name="Graphic 92" descr="Doctor">
              <a:extLst>
                <a:ext uri="{FF2B5EF4-FFF2-40B4-BE49-F238E27FC236}">
                  <a16:creationId xmlns:a16="http://schemas.microsoft.com/office/drawing/2014/main" id="{07887C12-3A94-4FAA-B820-D2447042E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847865" y="1159227"/>
              <a:ext cx="476250" cy="47625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0ACBA4C-5C0E-4D7C-B412-C5EC8F073BC2}"/>
              </a:ext>
            </a:extLst>
          </p:cNvPr>
          <p:cNvSpPr txBox="1"/>
          <p:nvPr/>
        </p:nvSpPr>
        <p:spPr>
          <a:xfrm>
            <a:off x="1208907" y="1840393"/>
            <a:ext cx="1778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Investigational Sites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F345895-9771-4BA0-BF58-0ED8DC0650D3}"/>
              </a:ext>
            </a:extLst>
          </p:cNvPr>
          <p:cNvSpPr txBox="1"/>
          <p:nvPr/>
        </p:nvSpPr>
        <p:spPr>
          <a:xfrm>
            <a:off x="4301025" y="1837985"/>
            <a:ext cx="1688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Clinical Operations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3C9345C-29E2-483F-92A7-2AF318613093}"/>
              </a:ext>
            </a:extLst>
          </p:cNvPr>
          <p:cNvSpPr txBox="1"/>
          <p:nvPr/>
        </p:nvSpPr>
        <p:spPr>
          <a:xfrm>
            <a:off x="7079861" y="1835250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CEC Members</a:t>
            </a:r>
          </a:p>
        </p:txBody>
      </p:sp>
      <p:graphicFrame>
        <p:nvGraphicFramePr>
          <p:cNvPr id="96" name="Diagram 95">
            <a:extLst>
              <a:ext uri="{FF2B5EF4-FFF2-40B4-BE49-F238E27FC236}">
                <a16:creationId xmlns:a16="http://schemas.microsoft.com/office/drawing/2014/main" id="{B1351712-20E5-4F8A-822B-ABC2ABA42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4984406"/>
              </p:ext>
            </p:extLst>
          </p:nvPr>
        </p:nvGraphicFramePr>
        <p:xfrm>
          <a:off x="2713245" y="4334251"/>
          <a:ext cx="6326436" cy="6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97" name="Diagram 96">
            <a:extLst>
              <a:ext uri="{FF2B5EF4-FFF2-40B4-BE49-F238E27FC236}">
                <a16:creationId xmlns:a16="http://schemas.microsoft.com/office/drawing/2014/main" id="{2AEDF3EF-F770-44A6-92CF-D7D079CC22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72072"/>
              </p:ext>
            </p:extLst>
          </p:nvPr>
        </p:nvGraphicFramePr>
        <p:xfrm>
          <a:off x="2713245" y="5128332"/>
          <a:ext cx="6326436" cy="6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pic>
        <p:nvPicPr>
          <p:cNvPr id="43" name="Graphic 42" descr="Meeting">
            <a:extLst>
              <a:ext uri="{FF2B5EF4-FFF2-40B4-BE49-F238E27FC236}">
                <a16:creationId xmlns:a16="http://schemas.microsoft.com/office/drawing/2014/main" id="{5E501B1A-7A9A-46DE-A206-0353FBED6EF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537168" y="4424995"/>
            <a:ext cx="433263" cy="433263"/>
          </a:xfrm>
          <a:prstGeom prst="rect">
            <a:avLst/>
          </a:prstGeom>
        </p:spPr>
      </p:pic>
      <p:pic>
        <p:nvPicPr>
          <p:cNvPr id="45" name="Graphic 44" descr="Pause">
            <a:extLst>
              <a:ext uri="{FF2B5EF4-FFF2-40B4-BE49-F238E27FC236}">
                <a16:creationId xmlns:a16="http://schemas.microsoft.com/office/drawing/2014/main" id="{89B32CFB-785A-44F5-B03E-664174793A1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537166" y="5219076"/>
            <a:ext cx="433264" cy="433264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59767E1F-F072-432E-8F61-55BA5616A555}"/>
              </a:ext>
            </a:extLst>
          </p:cNvPr>
          <p:cNvSpPr txBox="1"/>
          <p:nvPr/>
        </p:nvSpPr>
        <p:spPr>
          <a:xfrm>
            <a:off x="1585407" y="4535135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CONSENSUS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5BBB802-B513-4034-8BFB-E4B54849B27E}"/>
              </a:ext>
            </a:extLst>
          </p:cNvPr>
          <p:cNvSpPr txBox="1"/>
          <p:nvPr/>
        </p:nvSpPr>
        <p:spPr>
          <a:xfrm>
            <a:off x="1753377" y="5297207"/>
            <a:ext cx="10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PARALLEL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AA3D276-F1AF-42F6-8467-A6065E32F415}"/>
              </a:ext>
            </a:extLst>
          </p:cNvPr>
          <p:cNvCxnSpPr>
            <a:cxnSpLocks/>
            <a:stCxn id="99" idx="3"/>
          </p:cNvCxnSpPr>
          <p:nvPr/>
        </p:nvCxnSpPr>
        <p:spPr>
          <a:xfrm>
            <a:off x="2909809" y="4689024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A04C5C8-16CE-4577-86DE-3293E7AB3540}"/>
              </a:ext>
            </a:extLst>
          </p:cNvPr>
          <p:cNvCxnSpPr>
            <a:cxnSpLocks/>
            <a:stCxn id="100" idx="3"/>
          </p:cNvCxnSpPr>
          <p:nvPr/>
        </p:nvCxnSpPr>
        <p:spPr>
          <a:xfrm>
            <a:off x="2833609" y="5451096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Down 2">
            <a:extLst>
              <a:ext uri="{FF2B5EF4-FFF2-40B4-BE49-F238E27FC236}">
                <a16:creationId xmlns:a16="http://schemas.microsoft.com/office/drawing/2014/main" id="{659D5530-B6FA-4FE9-B27C-D75D64D98A73}"/>
              </a:ext>
            </a:extLst>
          </p:cNvPr>
          <p:cNvSpPr/>
          <p:nvPr/>
        </p:nvSpPr>
        <p:spPr>
          <a:xfrm rot="16200000">
            <a:off x="685250" y="4835768"/>
            <a:ext cx="356915" cy="3558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24B48B-35C6-4D08-A6F0-FC4F50B98445}"/>
              </a:ext>
            </a:extLst>
          </p:cNvPr>
          <p:cNvGrpSpPr/>
          <p:nvPr/>
        </p:nvGrpSpPr>
        <p:grpSpPr>
          <a:xfrm rot="5400000">
            <a:off x="6426846" y="3995140"/>
            <a:ext cx="204926" cy="91440"/>
            <a:chOff x="1784097" y="261655"/>
            <a:chExt cx="204926" cy="91440"/>
          </a:xfrm>
        </p:grpSpPr>
        <p:sp>
          <p:nvSpPr>
            <p:cNvPr id="27" name="Straight Connector 3">
              <a:extLst>
                <a:ext uri="{FF2B5EF4-FFF2-40B4-BE49-F238E27FC236}">
                  <a16:creationId xmlns:a16="http://schemas.microsoft.com/office/drawing/2014/main" id="{D8968888-B270-4429-BF55-67C65BEA6DA2}"/>
                </a:ext>
              </a:extLst>
            </p:cNvPr>
            <p:cNvSpPr/>
            <p:nvPr/>
          </p:nvSpPr>
          <p:spPr>
            <a:xfrm>
              <a:off x="1784097" y="261655"/>
              <a:ext cx="204926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204926" y="4572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Straight Connector 4">
              <a:extLst>
                <a:ext uri="{FF2B5EF4-FFF2-40B4-BE49-F238E27FC236}">
                  <a16:creationId xmlns:a16="http://schemas.microsoft.com/office/drawing/2014/main" id="{3FF0D550-FDE7-412C-9A42-EBFF6069427E}"/>
                </a:ext>
              </a:extLst>
            </p:cNvPr>
            <p:cNvSpPr txBox="1"/>
            <p:nvPr/>
          </p:nvSpPr>
          <p:spPr>
            <a:xfrm>
              <a:off x="1880672" y="306197"/>
              <a:ext cx="11776" cy="23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D909A81-368D-4C37-A25C-3E8B8717A704}"/>
              </a:ext>
            </a:extLst>
          </p:cNvPr>
          <p:cNvSpPr/>
          <p:nvPr/>
        </p:nvSpPr>
        <p:spPr>
          <a:xfrm>
            <a:off x="2562735" y="228600"/>
            <a:ext cx="4262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CEC Review process</a:t>
            </a:r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73C256C7-7D09-4B4D-B6CD-0959278063A7}"/>
              </a:ext>
            </a:extLst>
          </p:cNvPr>
          <p:cNvSpPr/>
          <p:nvPr/>
        </p:nvSpPr>
        <p:spPr>
          <a:xfrm rot="16200000">
            <a:off x="3823659" y="6172750"/>
            <a:ext cx="356915" cy="3558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7C0779-3DED-402E-B037-64710D924AB7}"/>
              </a:ext>
            </a:extLst>
          </p:cNvPr>
          <p:cNvSpPr txBox="1"/>
          <p:nvPr/>
        </p:nvSpPr>
        <p:spPr>
          <a:xfrm>
            <a:off x="4555896" y="61722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Reporting/DSMB Review</a:t>
            </a:r>
          </a:p>
        </p:txBody>
      </p:sp>
    </p:spTree>
    <p:extLst>
      <p:ext uri="{BB962C8B-B14F-4D97-AF65-F5344CB8AC3E}">
        <p14:creationId xmlns:p14="http://schemas.microsoft.com/office/powerpoint/2010/main" val="1451868844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98709C-FC43-480A-AD32-79483A37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7DDF-AB99-2E40-8300-D5C168E2405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95DB41E1-210E-4144-AB79-DDCB02E8B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54555"/>
              </p:ext>
            </p:extLst>
          </p:nvPr>
        </p:nvGraphicFramePr>
        <p:xfrm>
          <a:off x="331305" y="1524000"/>
          <a:ext cx="8481389" cy="477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317">
                  <a:extLst>
                    <a:ext uri="{9D8B030D-6E8A-4147-A177-3AD203B41FA5}">
                      <a16:colId xmlns:a16="http://schemas.microsoft.com/office/drawing/2014/main" val="2478470714"/>
                    </a:ext>
                  </a:extLst>
                </a:gridCol>
                <a:gridCol w="3140187">
                  <a:extLst>
                    <a:ext uri="{9D8B030D-6E8A-4147-A177-3AD203B41FA5}">
                      <a16:colId xmlns:a16="http://schemas.microsoft.com/office/drawing/2014/main" val="2621103009"/>
                    </a:ext>
                  </a:extLst>
                </a:gridCol>
                <a:gridCol w="3411885">
                  <a:extLst>
                    <a:ext uri="{9D8B030D-6E8A-4147-A177-3AD203B41FA5}">
                      <a16:colId xmlns:a16="http://schemas.microsoft.com/office/drawing/2014/main" val="491966572"/>
                    </a:ext>
                  </a:extLst>
                </a:gridCol>
              </a:tblGrid>
              <a:tr h="3441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CEC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706223"/>
                  </a:ext>
                </a:extLst>
              </a:tr>
              <a:tr h="6928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Endpoint Event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Serious Adverse Events only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Only selected endpoints relevant to study endpoints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Includes both serious and non-serious adverse events.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3506367"/>
                  </a:ext>
                </a:extLst>
              </a:tr>
              <a:tr h="8680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/ Evaluation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SAE Term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 to Procedure/Device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Seriousness </a:t>
                      </a:r>
                    </a:p>
                    <a:p>
                      <a:pPr algn="l"/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Anticipatedness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/Expectedness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Meets endpoint criteria YES or NO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74295814"/>
                  </a:ext>
                </a:extLst>
              </a:tr>
              <a:tr h="63536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Officer/Safety Team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 Monitor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Medical Monitor 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CEC Operations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CEC Members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4608625"/>
                  </a:ext>
                </a:extLst>
              </a:tr>
              <a:tr h="63536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 Identification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Site (mainly)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Medical Monitor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Endpoint Trigger Report (Primary)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Medical Monitor during SAE review</a:t>
                      </a:r>
                    </a:p>
                    <a:p>
                      <a:pPr algn="l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 CEC during adjudication process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46258026"/>
                  </a:ext>
                </a:extLst>
              </a:tr>
              <a:tr h="63536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Time-sensitive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follow regulatory reporting timelines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Adjudications must be completed prior to locked deliverables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78114801"/>
                  </a:ext>
                </a:extLst>
              </a:tr>
              <a:tr h="3307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Database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Database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Adjudication Database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38500454"/>
                  </a:ext>
                </a:extLst>
              </a:tr>
              <a:tr h="635367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Reporting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Cumulative MEDDEV listing, single-related events, reported to NCA on an monthly basis. UADE case narrative to be reported as needed.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Summary of events reported in locked deliverables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79262434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D40A267-46C2-4BA7-AF3F-0109F2DC38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735114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+mn-cs"/>
              </a:rPr>
              <a:t>SAE (Safety) vs CEC</a:t>
            </a:r>
          </a:p>
        </p:txBody>
      </p:sp>
    </p:spTree>
    <p:extLst>
      <p:ext uri="{BB962C8B-B14F-4D97-AF65-F5344CB8AC3E}">
        <p14:creationId xmlns:p14="http://schemas.microsoft.com/office/powerpoint/2010/main" val="2129872389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DE82-02F5-4493-97C7-3F67B166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66503131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783</Words>
  <Application>Microsoft Office PowerPoint</Application>
  <PresentationFormat>On-screen Show (4:3)</PresentationFormat>
  <Paragraphs>183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PERFUSE Slides Template v5</vt:lpstr>
      <vt:lpstr>Microsoft Word Document</vt:lpstr>
      <vt:lpstr>Clinical Event Committee (CEC)</vt:lpstr>
      <vt:lpstr>What is a CEC</vt:lpstr>
      <vt:lpstr>Member Selection</vt:lpstr>
      <vt:lpstr>Event Adjudication </vt:lpstr>
      <vt:lpstr>Common Adjudication Models</vt:lpstr>
      <vt:lpstr>Adjudication Model Comparison</vt:lpstr>
      <vt:lpstr>PowerPoint Presentation</vt:lpstr>
      <vt:lpstr>SAE (Safety) vs CEC</vt:lpstr>
      <vt:lpstr>End</vt:lpstr>
      <vt:lpstr>Reference Slides</vt:lpstr>
      <vt:lpstr>Source Document Transmittal Form (Example)</vt:lpstr>
      <vt:lpstr>Adjudication From (Example)</vt:lpstr>
    </vt:vector>
  </TitlesOfParts>
  <Company>BIDMC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Fitzgerald</dc:creator>
  <cp:lastModifiedBy>Weiss, David</cp:lastModifiedBy>
  <cp:revision>34</cp:revision>
  <dcterms:created xsi:type="dcterms:W3CDTF">2021-03-03T22:05:36Z</dcterms:created>
  <dcterms:modified xsi:type="dcterms:W3CDTF">2021-05-04T15:44:40Z</dcterms:modified>
</cp:coreProperties>
</file>