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5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84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B61F4F-E94E-1E40-AE6F-89DB0266F5FD}" type="datetimeFigureOut">
              <a:rPr lang="en-US" smtClean="0"/>
              <a:t>8/28/13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CFA02B-C335-F942-A9EB-63B81EE5A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904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32C6-59E7-4CC3-BE46-C1274FE34499}" type="datetimeFigureOut">
              <a:rPr lang="en-US" smtClean="0"/>
              <a:t>8/28/13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0658-2C8D-4BDE-9044-8E84E555B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08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32C6-59E7-4CC3-BE46-C1274FE34499}" type="datetimeFigureOut">
              <a:rPr lang="en-US" smtClean="0"/>
              <a:t>8/28/13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0658-2C8D-4BDE-9044-8E84E555B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690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32C6-59E7-4CC3-BE46-C1274FE34499}" type="datetimeFigureOut">
              <a:rPr lang="en-US" smtClean="0"/>
              <a:t>8/28/13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0658-2C8D-4BDE-9044-8E84E555B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870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32C6-59E7-4CC3-BE46-C1274FE34499}" type="datetimeFigureOut">
              <a:rPr lang="en-US" smtClean="0"/>
              <a:t>8/28/13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0658-2C8D-4BDE-9044-8E84E555B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944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32C6-59E7-4CC3-BE46-C1274FE34499}" type="datetimeFigureOut">
              <a:rPr lang="en-US" smtClean="0"/>
              <a:t>8/28/13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0658-2C8D-4BDE-9044-8E84E555B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169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32C6-59E7-4CC3-BE46-C1274FE34499}" type="datetimeFigureOut">
              <a:rPr lang="en-US" smtClean="0"/>
              <a:t>8/28/13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0658-2C8D-4BDE-9044-8E84E555B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262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32C6-59E7-4CC3-BE46-C1274FE34499}" type="datetimeFigureOut">
              <a:rPr lang="en-US" smtClean="0"/>
              <a:t>8/28/13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0658-2C8D-4BDE-9044-8E84E555B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440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32C6-59E7-4CC3-BE46-C1274FE34499}" type="datetimeFigureOut">
              <a:rPr lang="en-US" smtClean="0"/>
              <a:t>8/28/13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0658-2C8D-4BDE-9044-8E84E555B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94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32C6-59E7-4CC3-BE46-C1274FE34499}" type="datetimeFigureOut">
              <a:rPr lang="en-US" smtClean="0"/>
              <a:t>8/28/13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0658-2C8D-4BDE-9044-8E84E555B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189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32C6-59E7-4CC3-BE46-C1274FE34499}" type="datetimeFigureOut">
              <a:rPr lang="en-US" smtClean="0"/>
              <a:t>8/28/13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0658-2C8D-4BDE-9044-8E84E555B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067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32C6-59E7-4CC3-BE46-C1274FE34499}" type="datetimeFigureOut">
              <a:rPr lang="en-US" smtClean="0"/>
              <a:t>8/28/13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0658-2C8D-4BDE-9044-8E84E555B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852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C32C6-59E7-4CC3-BE46-C1274FE34499}" type="datetimeFigureOut">
              <a:rPr lang="en-US" smtClean="0"/>
              <a:t>8/28/13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90658-2C8D-4BDE-9044-8E84E555B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307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Coronary Anatomy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WikiDoc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 flipV="1">
            <a:off x="5438041" y="6476408"/>
            <a:ext cx="33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C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34349" y="6488056"/>
            <a:ext cx="34096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Copyleft 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WikiDoc.org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Attribution required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180451"/>
            <a:ext cx="47625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873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"/>
                <a:cs typeface="Arial"/>
              </a:rPr>
              <a:t>Right Coronary Artery</a:t>
            </a:r>
            <a:endParaRPr lang="en-US" sz="3200" b="1" dirty="0">
              <a:latin typeface="Arial"/>
              <a:cs typeface="Arial"/>
            </a:endParaRPr>
          </a:p>
        </p:txBody>
      </p:sp>
      <p:pic>
        <p:nvPicPr>
          <p:cNvPr id="4" name="Picture 3" descr="RCA segments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01" y="1458001"/>
            <a:ext cx="7199999" cy="539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050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"/>
                <a:cs typeface="Arial"/>
              </a:rPr>
              <a:t>Left Coronary Artery</a:t>
            </a:r>
            <a:endParaRPr lang="en-US" sz="3200" b="1" dirty="0">
              <a:latin typeface="Arial"/>
              <a:cs typeface="Arial"/>
            </a:endParaRPr>
          </a:p>
        </p:txBody>
      </p:sp>
      <p:pic>
        <p:nvPicPr>
          <p:cNvPr id="3" name="Picture 2" descr="Left coronary artery with MR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00" y="1458000"/>
            <a:ext cx="7200000" cy="5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178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"/>
                <a:cs typeface="Arial"/>
              </a:rPr>
              <a:t>Left Coronary Artery</a:t>
            </a:r>
            <a:endParaRPr lang="en-US" sz="3200" b="1" dirty="0">
              <a:latin typeface="Arial"/>
              <a:cs typeface="Arial"/>
            </a:endParaRPr>
          </a:p>
        </p:txBody>
      </p:sp>
      <p:pic>
        <p:nvPicPr>
          <p:cNvPr id="4" name="Picture 3" descr="LCA with OM2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00" y="1458000"/>
            <a:ext cx="7200000" cy="5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194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"/>
                <a:cs typeface="Arial"/>
              </a:rPr>
              <a:t>Large Right Dominance</a:t>
            </a:r>
            <a:endParaRPr lang="en-US" sz="3200" b="1" dirty="0">
              <a:latin typeface="Arial"/>
              <a:cs typeface="Arial"/>
            </a:endParaRPr>
          </a:p>
        </p:txBody>
      </p:sp>
      <p:pic>
        <p:nvPicPr>
          <p:cNvPr id="3" name="Picture 2" descr="Large right dominant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447800"/>
            <a:ext cx="7200000" cy="5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194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"/>
                <a:cs typeface="Arial"/>
              </a:rPr>
              <a:t>Small Right Dominance</a:t>
            </a:r>
            <a:endParaRPr lang="en-US" sz="3200" b="1" dirty="0">
              <a:latin typeface="Arial"/>
              <a:cs typeface="Arial"/>
            </a:endParaRPr>
          </a:p>
        </p:txBody>
      </p:sp>
      <p:pic>
        <p:nvPicPr>
          <p:cNvPr id="4" name="Picture 3" descr="Small right dominant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00" y="1458000"/>
            <a:ext cx="7200000" cy="5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284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"/>
                <a:cs typeface="Arial"/>
              </a:rPr>
              <a:t>Co-Dominance</a:t>
            </a:r>
            <a:endParaRPr lang="en-US" sz="3200" b="1" dirty="0">
              <a:latin typeface="Arial"/>
              <a:cs typeface="Arial"/>
            </a:endParaRPr>
          </a:p>
        </p:txBody>
      </p:sp>
      <p:pic>
        <p:nvPicPr>
          <p:cNvPr id="4" name="Picture 3" descr="Co-dominant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00" y="1458000"/>
            <a:ext cx="7200000" cy="5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284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"/>
                <a:cs typeface="Arial"/>
              </a:rPr>
              <a:t>Left Dominance</a:t>
            </a:r>
            <a:endParaRPr lang="en-US" sz="3200" b="1" dirty="0">
              <a:latin typeface="Arial"/>
              <a:cs typeface="Arial"/>
            </a:endParaRPr>
          </a:p>
        </p:txBody>
      </p:sp>
      <p:pic>
        <p:nvPicPr>
          <p:cNvPr id="4" name="Picture 3" descr="Left dominant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00" y="1458000"/>
            <a:ext cx="7200000" cy="5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284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28</Words>
  <Application>Microsoft Macintosh PowerPoint</Application>
  <PresentationFormat>On-screen Show (4:3)</PresentationFormat>
  <Paragraphs>11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Coronary Anatomy</vt:lpstr>
      <vt:lpstr>Right Coronary Artery</vt:lpstr>
      <vt:lpstr>Left Coronary Artery</vt:lpstr>
      <vt:lpstr>Left Coronary Artery</vt:lpstr>
      <vt:lpstr>Large Right Dominance</vt:lpstr>
      <vt:lpstr>Small Right Dominance</vt:lpstr>
      <vt:lpstr>Co-Dominance</vt:lpstr>
      <vt:lpstr>Left Dominance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perfuse</dc:creator>
  <cp:lastModifiedBy>Rim Halaby</cp:lastModifiedBy>
  <cp:revision>8</cp:revision>
  <dcterms:created xsi:type="dcterms:W3CDTF">2013-07-22T14:44:39Z</dcterms:created>
  <dcterms:modified xsi:type="dcterms:W3CDTF">2013-08-27T21:15:12Z</dcterms:modified>
</cp:coreProperties>
</file>